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8" r:id="rId8"/>
    <p:sldId id="269" r:id="rId9"/>
    <p:sldId id="270" r:id="rId10"/>
    <p:sldId id="271" r:id="rId11"/>
    <p:sldId id="264" r:id="rId12"/>
    <p:sldId id="265" r:id="rId13"/>
    <p:sldId id="272" r:id="rId14"/>
    <p:sldId id="273" r:id="rId15"/>
    <p:sldId id="267" r:id="rId1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4C8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58" autoAdjust="0"/>
    <p:restoredTop sz="96801" autoAdjust="0"/>
  </p:normalViewPr>
  <p:slideViewPr>
    <p:cSldViewPr snapToGrid="0">
      <p:cViewPr varScale="1">
        <p:scale>
          <a:sx n="82" d="100"/>
          <a:sy n="82" d="100"/>
        </p:scale>
        <p:origin x="490" y="6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16">
            <a:extLst>
              <a:ext uri="{FF2B5EF4-FFF2-40B4-BE49-F238E27FC236}">
                <a16:creationId xmlns:a16="http://schemas.microsoft.com/office/drawing/2014/main" id="{3390F6C2-EE65-4236-8AC7-975F0B7BCF3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91490" y="425768"/>
            <a:ext cx="5604510" cy="635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solidFill>
                  <a:schemeClr val="bg1"/>
                </a:solidFill>
                <a:ea typeface="字魂105号-简雅黑" panose="00000500000000000000"/>
              </a:defRPr>
            </a:lvl1pPr>
          </a:lstStyle>
          <a:p>
            <a:pPr lvl="0"/>
            <a:r>
              <a:rPr lang="zh-CN" altLang="en-US" dirty="0"/>
              <a:t>标题名称</a:t>
            </a:r>
          </a:p>
        </p:txBody>
      </p:sp>
      <p:pic>
        <p:nvPicPr>
          <p:cNvPr id="5" name="图片 4" descr="00000">
            <a:extLst>
              <a:ext uri="{FF2B5EF4-FFF2-40B4-BE49-F238E27FC236}">
                <a16:creationId xmlns:a16="http://schemas.microsoft.com/office/drawing/2014/main" id="{395499DE-4B0A-40D2-B859-9E950C8138F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9385" y="6189345"/>
            <a:ext cx="2237105" cy="561975"/>
          </a:xfrm>
          <a:prstGeom prst="rect">
            <a:avLst/>
          </a:prstGeom>
        </p:spPr>
      </p:pic>
      <p:sp>
        <p:nvSpPr>
          <p:cNvPr id="7" name="内容占位符 6">
            <a:extLst>
              <a:ext uri="{FF2B5EF4-FFF2-40B4-BE49-F238E27FC236}">
                <a16:creationId xmlns:a16="http://schemas.microsoft.com/office/drawing/2014/main" id="{43D1177D-0365-4766-B08A-2BB0FE8CA33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25488" y="1306513"/>
            <a:ext cx="9405937" cy="470217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21050998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多图+多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00000">
            <a:extLst>
              <a:ext uri="{FF2B5EF4-FFF2-40B4-BE49-F238E27FC236}">
                <a16:creationId xmlns:a16="http://schemas.microsoft.com/office/drawing/2014/main" id="{B35AFC30-930D-4240-BB8F-EC7C493F6F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9385" y="6189345"/>
            <a:ext cx="2237105" cy="561975"/>
          </a:xfrm>
          <a:prstGeom prst="rect">
            <a:avLst/>
          </a:prstGeom>
        </p:spPr>
      </p:pic>
      <p:sp>
        <p:nvSpPr>
          <p:cNvPr id="16" name="文本占位符 16">
            <a:extLst>
              <a:ext uri="{FF2B5EF4-FFF2-40B4-BE49-F238E27FC236}">
                <a16:creationId xmlns:a16="http://schemas.microsoft.com/office/drawing/2014/main" id="{9D3677A8-B14B-43CB-8CB2-EC979A30AAE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91490" y="425768"/>
            <a:ext cx="5604510" cy="635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solidFill>
                  <a:schemeClr val="bg1"/>
                </a:solidFill>
                <a:ea typeface="字魂105号-简雅黑" panose="00000500000000000000"/>
              </a:defRPr>
            </a:lvl1pPr>
          </a:lstStyle>
          <a:p>
            <a:pPr lvl="0"/>
            <a:r>
              <a:rPr lang="zh-CN" altLang="en-US" dirty="0"/>
              <a:t>标题名称</a:t>
            </a:r>
          </a:p>
        </p:txBody>
      </p:sp>
      <p:sp>
        <p:nvSpPr>
          <p:cNvPr id="17" name="文本占位符 14">
            <a:extLst>
              <a:ext uri="{FF2B5EF4-FFF2-40B4-BE49-F238E27FC236}">
                <a16:creationId xmlns:a16="http://schemas.microsoft.com/office/drawing/2014/main" id="{10F4E61E-1DBF-4008-817F-4341201900C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372075" y="1187767"/>
            <a:ext cx="9447849" cy="2729865"/>
          </a:xfrm>
          <a:prstGeom prst="rect">
            <a:avLst/>
          </a:prstGeom>
        </p:spPr>
        <p:txBody>
          <a:bodyPr/>
          <a:lstStyle>
            <a:lvl1pPr marL="342900" indent="-342900">
              <a:buFont typeface="Wingdings" panose="05000000000000000000" pitchFamily="2" charset="2"/>
              <a:buChar char="l"/>
              <a:defRPr sz="2000"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>
              <a:defRPr sz="2000"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>
              <a:defRPr sz="1800"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>
              <a:defRPr sz="1600"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>
              <a:defRPr sz="1600">
                <a:latin typeface="黑体" panose="02010609060101010101" pitchFamily="49" charset="-122"/>
                <a:ea typeface="黑体" panose="02010609060101010101" pitchFamily="49" charset="-122"/>
              </a:defRPr>
            </a:lvl5pPr>
          </a:lstStyle>
          <a:p>
            <a:pPr lvl="0"/>
            <a:r>
              <a:rPr lang="zh-CN" altLang="en-US" dirty="0"/>
              <a:t>文字</a:t>
            </a:r>
          </a:p>
        </p:txBody>
      </p:sp>
      <p:sp>
        <p:nvSpPr>
          <p:cNvPr id="19" name="图片占位符 18">
            <a:extLst>
              <a:ext uri="{FF2B5EF4-FFF2-40B4-BE49-F238E27FC236}">
                <a16:creationId xmlns:a16="http://schemas.microsoft.com/office/drawing/2014/main" id="{69F8A372-AADD-4F56-8F5E-2BBF709C5E3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71625" y="4028757"/>
            <a:ext cx="2914650" cy="2160588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0" name="图片占位符 18">
            <a:extLst>
              <a:ext uri="{FF2B5EF4-FFF2-40B4-BE49-F238E27FC236}">
                <a16:creationId xmlns:a16="http://schemas.microsoft.com/office/drawing/2014/main" id="{2AB60E04-C116-4FB9-90D8-F06F7141B92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38675" y="4028757"/>
            <a:ext cx="2914650" cy="2160588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1" name="图片占位符 18">
            <a:extLst>
              <a:ext uri="{FF2B5EF4-FFF2-40B4-BE49-F238E27FC236}">
                <a16:creationId xmlns:a16="http://schemas.microsoft.com/office/drawing/2014/main" id="{00DA8D9A-3961-4B4B-B9B7-142C750326A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705725" y="4028439"/>
            <a:ext cx="2914650" cy="2160588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35910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大图版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16">
            <a:extLst>
              <a:ext uri="{FF2B5EF4-FFF2-40B4-BE49-F238E27FC236}">
                <a16:creationId xmlns:a16="http://schemas.microsoft.com/office/drawing/2014/main" id="{66ACDDEC-C7DB-4080-B65B-A7426001337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91490" y="425768"/>
            <a:ext cx="6431824" cy="635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solidFill>
                  <a:schemeClr val="bg1"/>
                </a:solidFill>
                <a:ea typeface="字魂105号-简雅黑" panose="00000500000000000000"/>
              </a:defRPr>
            </a:lvl1pPr>
          </a:lstStyle>
          <a:p>
            <a:pPr lvl="0"/>
            <a:r>
              <a:rPr lang="zh-CN" altLang="en-US" dirty="0"/>
              <a:t>标题名称</a:t>
            </a:r>
          </a:p>
        </p:txBody>
      </p:sp>
      <p:pic>
        <p:nvPicPr>
          <p:cNvPr id="4" name="图片 3" descr="00000">
            <a:extLst>
              <a:ext uri="{FF2B5EF4-FFF2-40B4-BE49-F238E27FC236}">
                <a16:creationId xmlns:a16="http://schemas.microsoft.com/office/drawing/2014/main" id="{C758FD43-35F7-4284-9760-5B70CD3C1E6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9385" y="6189345"/>
            <a:ext cx="2237105" cy="561975"/>
          </a:xfrm>
          <a:prstGeom prst="rect">
            <a:avLst/>
          </a:prstGeom>
        </p:spPr>
      </p:pic>
      <p:sp>
        <p:nvSpPr>
          <p:cNvPr id="6" name="图片占位符 5">
            <a:extLst>
              <a:ext uri="{FF2B5EF4-FFF2-40B4-BE49-F238E27FC236}">
                <a16:creationId xmlns:a16="http://schemas.microsoft.com/office/drawing/2014/main" id="{ED3D5864-915E-44C7-952B-18E706789E6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409701" y="1665781"/>
            <a:ext cx="7825740" cy="4592144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7" name="文本占位符 14">
            <a:extLst>
              <a:ext uri="{FF2B5EF4-FFF2-40B4-BE49-F238E27FC236}">
                <a16:creationId xmlns:a16="http://schemas.microsoft.com/office/drawing/2014/main" id="{FE99E390-1758-45AB-82B6-3DB976E4EF4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663065" y="1163672"/>
            <a:ext cx="4985385" cy="50210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>
                <a:latin typeface="+mn-ea"/>
                <a:ea typeface="+mn-ea"/>
              </a:defRPr>
            </a:lvl1pPr>
            <a:lvl2pPr>
              <a:defRPr sz="2000"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>
              <a:defRPr sz="1800"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>
              <a:defRPr sz="1600"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>
              <a:defRPr sz="1600">
                <a:latin typeface="黑体" panose="02010609060101010101" pitchFamily="49" charset="-122"/>
                <a:ea typeface="黑体" panose="02010609060101010101" pitchFamily="49" charset="-122"/>
              </a:defRPr>
            </a:lvl5pPr>
          </a:lstStyle>
          <a:p>
            <a:pPr lvl="0"/>
            <a:r>
              <a:rPr lang="zh-CN" altLang="en-US" dirty="0"/>
              <a:t>图片描述</a:t>
            </a:r>
          </a:p>
        </p:txBody>
      </p:sp>
    </p:spTree>
    <p:extLst>
      <p:ext uri="{BB962C8B-B14F-4D97-AF65-F5344CB8AC3E}">
        <p14:creationId xmlns:p14="http://schemas.microsoft.com/office/powerpoint/2010/main" val="17605297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8E5C7CF6-7666-472D-91A5-9CBD5D55EDF8}"/>
              </a:ext>
            </a:extLst>
          </p:cNvPr>
          <p:cNvSpPr/>
          <p:nvPr userDrawn="1"/>
        </p:nvSpPr>
        <p:spPr>
          <a:xfrm>
            <a:off x="819150" y="796925"/>
            <a:ext cx="10431780" cy="5205095"/>
          </a:xfrm>
          <a:prstGeom prst="rect">
            <a:avLst/>
          </a:prstGeom>
          <a:solidFill>
            <a:srgbClr val="74C8A6"/>
          </a:solidFill>
          <a:ln w="12700">
            <a:miter lim="400000"/>
          </a:ln>
          <a:effectLst>
            <a:outerShdw blurRad="787400" dist="38100" dir="2700000" sx="102000" sy="102000" algn="tl" rotWithShape="0">
              <a:prstClr val="black">
                <a:alpha val="40000"/>
              </a:prstClr>
            </a:outerShdw>
          </a:effectLst>
        </p:spPr>
        <p:txBody>
          <a:bodyPr wrap="square" lIns="91440" tIns="45720" rIns="91440" bIns="45720" rtlCol="0" anchor="ctr">
            <a:norm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8812670B-DE43-4EFC-A7EE-50E5A66683B3}"/>
              </a:ext>
            </a:extLst>
          </p:cNvPr>
          <p:cNvGrpSpPr/>
          <p:nvPr userDrawn="1"/>
        </p:nvGrpSpPr>
        <p:grpSpPr>
          <a:xfrm>
            <a:off x="2392045" y="1304290"/>
            <a:ext cx="4664710" cy="3159756"/>
            <a:chOff x="1991" y="834"/>
            <a:chExt cx="7346" cy="4976"/>
          </a:xfrm>
        </p:grpSpPr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1782F4C6-9648-4704-877F-34F7591B73ED}"/>
                </a:ext>
              </a:extLst>
            </p:cNvPr>
            <p:cNvSpPr txBox="1"/>
            <p:nvPr userDrawn="1"/>
          </p:nvSpPr>
          <p:spPr>
            <a:xfrm>
              <a:off x="5379" y="1217"/>
              <a:ext cx="899" cy="5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bg1">
                      <a:alpha val="50000"/>
                    </a:schemeClr>
                  </a:solidFill>
                  <a:cs typeface="+mn-ea"/>
                  <a:sym typeface="+mn-lt"/>
                </a:rPr>
                <a:t>W</a:t>
              </a:r>
              <a:endParaRPr lang="zh-CN" altLang="en-US" dirty="0">
                <a:solidFill>
                  <a:schemeClr val="bg1">
                    <a:alpha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F8A23C81-1F03-4C24-A298-3B012934D6F3}"/>
                </a:ext>
              </a:extLst>
            </p:cNvPr>
            <p:cNvSpPr txBox="1"/>
            <p:nvPr userDrawn="1"/>
          </p:nvSpPr>
          <p:spPr>
            <a:xfrm>
              <a:off x="2392" y="1322"/>
              <a:ext cx="899" cy="5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bg1">
                      <a:alpha val="50000"/>
                    </a:schemeClr>
                  </a:solidFill>
                  <a:cs typeface="+mn-ea"/>
                  <a:sym typeface="+mn-lt"/>
                </a:rPr>
                <a:t>P</a:t>
              </a:r>
              <a:endParaRPr lang="zh-CN" altLang="en-US" dirty="0">
                <a:solidFill>
                  <a:schemeClr val="bg1">
                    <a:alpha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CE06DDED-8DB4-4B51-848C-25A5738033BB}"/>
                </a:ext>
              </a:extLst>
            </p:cNvPr>
            <p:cNvSpPr txBox="1"/>
            <p:nvPr userDrawn="1"/>
          </p:nvSpPr>
          <p:spPr>
            <a:xfrm>
              <a:off x="4289" y="834"/>
              <a:ext cx="899" cy="5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bg1">
                      <a:alpha val="50000"/>
                    </a:schemeClr>
                  </a:solidFill>
                  <a:cs typeface="+mn-ea"/>
                  <a:sym typeface="+mn-lt"/>
                </a:rPr>
                <a:t>O</a:t>
              </a:r>
              <a:endParaRPr lang="zh-CN" altLang="en-US" dirty="0">
                <a:solidFill>
                  <a:schemeClr val="bg1">
                    <a:alpha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6BA502F0-24F0-4604-B1FD-D242C89EF7F6}"/>
                </a:ext>
              </a:extLst>
            </p:cNvPr>
            <p:cNvSpPr txBox="1"/>
            <p:nvPr userDrawn="1"/>
          </p:nvSpPr>
          <p:spPr>
            <a:xfrm>
              <a:off x="8438" y="2403"/>
              <a:ext cx="899" cy="5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bg1">
                      <a:alpha val="50000"/>
                    </a:schemeClr>
                  </a:solidFill>
                  <a:cs typeface="+mn-ea"/>
                  <a:sym typeface="+mn-lt"/>
                </a:rPr>
                <a:t>E</a:t>
              </a:r>
              <a:endParaRPr lang="zh-CN" altLang="en-US" dirty="0">
                <a:solidFill>
                  <a:schemeClr val="bg1">
                    <a:alpha val="50000"/>
                  </a:schemeClr>
                </a:solidFill>
                <a:cs typeface="+mn-ea"/>
                <a:sym typeface="+mn-lt"/>
              </a:endParaRPr>
            </a:p>
          </p:txBody>
        </p:sp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624EF967-5064-4642-851A-8BF82D5B3A16}"/>
                </a:ext>
              </a:extLst>
            </p:cNvPr>
            <p:cNvGrpSpPr/>
            <p:nvPr/>
          </p:nvGrpSpPr>
          <p:grpSpPr>
            <a:xfrm>
              <a:off x="1991" y="2827"/>
              <a:ext cx="7346" cy="2983"/>
              <a:chOff x="6590347" y="1309099"/>
              <a:chExt cx="4164179" cy="1690820"/>
            </a:xfrm>
          </p:grpSpPr>
          <p:sp>
            <p:nvSpPr>
              <p:cNvPr id="15" name="任意多边形: 形状 14">
                <a:extLst>
                  <a:ext uri="{FF2B5EF4-FFF2-40B4-BE49-F238E27FC236}">
                    <a16:creationId xmlns:a16="http://schemas.microsoft.com/office/drawing/2014/main" id="{0665D864-1C25-48CA-8914-27D09B255779}"/>
                  </a:ext>
                </a:extLst>
              </p:cNvPr>
              <p:cNvSpPr/>
              <p:nvPr/>
            </p:nvSpPr>
            <p:spPr>
              <a:xfrm>
                <a:off x="6590347" y="1309099"/>
                <a:ext cx="812006" cy="611981"/>
              </a:xfrm>
              <a:custGeom>
                <a:avLst/>
                <a:gdLst>
                  <a:gd name="connsiteX0" fmla="*/ 747712 w 812006"/>
                  <a:gd name="connsiteY0" fmla="*/ 88106 h 611981"/>
                  <a:gd name="connsiteX1" fmla="*/ 264318 w 812006"/>
                  <a:gd name="connsiteY1" fmla="*/ 88106 h 611981"/>
                  <a:gd name="connsiteX2" fmla="*/ 90487 w 812006"/>
                  <a:gd name="connsiteY2" fmla="*/ 261937 h 611981"/>
                  <a:gd name="connsiteX3" fmla="*/ 90487 w 812006"/>
                  <a:gd name="connsiteY3" fmla="*/ 611981 h 611981"/>
                  <a:gd name="connsiteX4" fmla="*/ 0 w 812006"/>
                  <a:gd name="connsiteY4" fmla="*/ 521494 h 611981"/>
                  <a:gd name="connsiteX5" fmla="*/ 0 w 812006"/>
                  <a:gd name="connsiteY5" fmla="*/ 240506 h 611981"/>
                  <a:gd name="connsiteX6" fmla="*/ 240506 w 812006"/>
                  <a:gd name="connsiteY6" fmla="*/ 0 h 611981"/>
                  <a:gd name="connsiteX7" fmla="*/ 812006 w 812006"/>
                  <a:gd name="connsiteY7" fmla="*/ 0 h 611981"/>
                  <a:gd name="connsiteX8" fmla="*/ 747712 w 812006"/>
                  <a:gd name="connsiteY8" fmla="*/ 88106 h 6119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12006" h="611981">
                    <a:moveTo>
                      <a:pt x="747712" y="88106"/>
                    </a:moveTo>
                    <a:lnTo>
                      <a:pt x="264318" y="88106"/>
                    </a:lnTo>
                    <a:lnTo>
                      <a:pt x="90487" y="261937"/>
                    </a:lnTo>
                    <a:lnTo>
                      <a:pt x="90487" y="611981"/>
                    </a:lnTo>
                    <a:lnTo>
                      <a:pt x="0" y="521494"/>
                    </a:lnTo>
                    <a:lnTo>
                      <a:pt x="0" y="240506"/>
                    </a:lnTo>
                    <a:lnTo>
                      <a:pt x="240506" y="0"/>
                    </a:lnTo>
                    <a:lnTo>
                      <a:pt x="812006" y="0"/>
                    </a:lnTo>
                    <a:lnTo>
                      <a:pt x="747712" y="8810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6" name="任意多边形: 形状 15">
                <a:extLst>
                  <a:ext uri="{FF2B5EF4-FFF2-40B4-BE49-F238E27FC236}">
                    <a16:creationId xmlns:a16="http://schemas.microsoft.com/office/drawing/2014/main" id="{60A4AE8A-2767-4285-B5C9-742A9BEE6BFA}"/>
                  </a:ext>
                </a:extLst>
              </p:cNvPr>
              <p:cNvSpPr/>
              <p:nvPr/>
            </p:nvSpPr>
            <p:spPr>
              <a:xfrm flipH="1" flipV="1">
                <a:off x="9942520" y="2387938"/>
                <a:ext cx="812006" cy="611981"/>
              </a:xfrm>
              <a:custGeom>
                <a:avLst/>
                <a:gdLst>
                  <a:gd name="connsiteX0" fmla="*/ 747712 w 812006"/>
                  <a:gd name="connsiteY0" fmla="*/ 88106 h 611981"/>
                  <a:gd name="connsiteX1" fmla="*/ 264318 w 812006"/>
                  <a:gd name="connsiteY1" fmla="*/ 88106 h 611981"/>
                  <a:gd name="connsiteX2" fmla="*/ 90487 w 812006"/>
                  <a:gd name="connsiteY2" fmla="*/ 261937 h 611981"/>
                  <a:gd name="connsiteX3" fmla="*/ 90487 w 812006"/>
                  <a:gd name="connsiteY3" fmla="*/ 611981 h 611981"/>
                  <a:gd name="connsiteX4" fmla="*/ 0 w 812006"/>
                  <a:gd name="connsiteY4" fmla="*/ 521494 h 611981"/>
                  <a:gd name="connsiteX5" fmla="*/ 0 w 812006"/>
                  <a:gd name="connsiteY5" fmla="*/ 240506 h 611981"/>
                  <a:gd name="connsiteX6" fmla="*/ 240506 w 812006"/>
                  <a:gd name="connsiteY6" fmla="*/ 0 h 611981"/>
                  <a:gd name="connsiteX7" fmla="*/ 812006 w 812006"/>
                  <a:gd name="connsiteY7" fmla="*/ 0 h 611981"/>
                  <a:gd name="connsiteX8" fmla="*/ 747712 w 812006"/>
                  <a:gd name="connsiteY8" fmla="*/ 88106 h 6119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12006" h="611981">
                    <a:moveTo>
                      <a:pt x="747712" y="88106"/>
                    </a:moveTo>
                    <a:lnTo>
                      <a:pt x="264318" y="88106"/>
                    </a:lnTo>
                    <a:lnTo>
                      <a:pt x="90487" y="261937"/>
                    </a:lnTo>
                    <a:lnTo>
                      <a:pt x="90487" y="611981"/>
                    </a:lnTo>
                    <a:lnTo>
                      <a:pt x="0" y="521494"/>
                    </a:lnTo>
                    <a:lnTo>
                      <a:pt x="0" y="240506"/>
                    </a:lnTo>
                    <a:lnTo>
                      <a:pt x="240506" y="0"/>
                    </a:lnTo>
                    <a:lnTo>
                      <a:pt x="812006" y="0"/>
                    </a:lnTo>
                    <a:lnTo>
                      <a:pt x="747712" y="8810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25AFFD52-6AAA-46AD-B3D8-DA6AADA52F8C}"/>
                </a:ext>
              </a:extLst>
            </p:cNvPr>
            <p:cNvSpPr txBox="1"/>
            <p:nvPr/>
          </p:nvSpPr>
          <p:spPr>
            <a:xfrm>
              <a:off x="2678" y="3473"/>
              <a:ext cx="5992" cy="17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6600" b="1" spc="500" dirty="0">
                  <a:solidFill>
                    <a:schemeClr val="bg1"/>
                  </a:solidFill>
                  <a:cs typeface="+mn-ea"/>
                  <a:sym typeface="+mn-lt"/>
                </a:rPr>
                <a:t>谢谢学习</a:t>
              </a:r>
            </a:p>
          </p:txBody>
        </p:sp>
      </p:grpSp>
      <p:pic>
        <p:nvPicPr>
          <p:cNvPr id="17" name="图片 16" descr="热气球jkjk">
            <a:extLst>
              <a:ext uri="{FF2B5EF4-FFF2-40B4-BE49-F238E27FC236}">
                <a16:creationId xmlns:a16="http://schemas.microsoft.com/office/drawing/2014/main" id="{075AFF86-6527-454A-BB1F-E502076808E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67520" t="7436" r="8090" b="62889"/>
          <a:stretch>
            <a:fillRect/>
          </a:stretch>
        </p:blipFill>
        <p:spPr>
          <a:xfrm>
            <a:off x="193675" y="-226695"/>
            <a:ext cx="1562100" cy="1900555"/>
          </a:xfrm>
          <a:prstGeom prst="rect">
            <a:avLst/>
          </a:prstGeom>
        </p:spPr>
      </p:pic>
      <p:pic>
        <p:nvPicPr>
          <p:cNvPr id="18" name="图片 17" descr="热气球jkjk">
            <a:extLst>
              <a:ext uri="{FF2B5EF4-FFF2-40B4-BE49-F238E27FC236}">
                <a16:creationId xmlns:a16="http://schemas.microsoft.com/office/drawing/2014/main" id="{7A411B09-1A74-4960-A80C-0B0FC052D36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5070" t="-10" r="49048" b="59072"/>
          <a:stretch>
            <a:fillRect/>
          </a:stretch>
        </p:blipFill>
        <p:spPr>
          <a:xfrm>
            <a:off x="8783955" y="3882390"/>
            <a:ext cx="2298065" cy="2621915"/>
          </a:xfrm>
          <a:prstGeom prst="rect">
            <a:avLst/>
          </a:prstGeom>
        </p:spPr>
      </p:pic>
      <p:pic>
        <p:nvPicPr>
          <p:cNvPr id="19" name="内容占位符 23" descr="热气球jkjk">
            <a:extLst>
              <a:ext uri="{FF2B5EF4-FFF2-40B4-BE49-F238E27FC236}">
                <a16:creationId xmlns:a16="http://schemas.microsoft.com/office/drawing/2014/main" id="{899B06F2-FA13-4422-A6C1-84786859CAB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0074" t="40297" r="41403" b="2617"/>
          <a:stretch>
            <a:fillRect/>
          </a:stretch>
        </p:blipFill>
        <p:spPr>
          <a:xfrm>
            <a:off x="8416925" y="-935355"/>
            <a:ext cx="4351655" cy="4351655"/>
          </a:xfrm>
          <a:prstGeom prst="rect">
            <a:avLst/>
          </a:prstGeom>
        </p:spPr>
      </p:pic>
      <p:pic>
        <p:nvPicPr>
          <p:cNvPr id="20" name="图片 19" descr="00000">
            <a:extLst>
              <a:ext uri="{FF2B5EF4-FFF2-40B4-BE49-F238E27FC236}">
                <a16:creationId xmlns:a16="http://schemas.microsoft.com/office/drawing/2014/main" id="{AFB8BF96-64B1-4534-90C7-3C94C3FB9EC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9385" y="6189345"/>
            <a:ext cx="2237105" cy="56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4036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课程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矩形 37">
            <a:extLst>
              <a:ext uri="{FF2B5EF4-FFF2-40B4-BE49-F238E27FC236}">
                <a16:creationId xmlns:a16="http://schemas.microsoft.com/office/drawing/2014/main" id="{D9A89FC8-5A33-426C-A230-3931DB36F0D3}"/>
              </a:ext>
            </a:extLst>
          </p:cNvPr>
          <p:cNvSpPr/>
          <p:nvPr userDrawn="1"/>
        </p:nvSpPr>
        <p:spPr>
          <a:xfrm>
            <a:off x="727075" y="826452"/>
            <a:ext cx="10431780" cy="5205095"/>
          </a:xfrm>
          <a:prstGeom prst="rect">
            <a:avLst/>
          </a:prstGeom>
          <a:solidFill>
            <a:srgbClr val="74C8A6"/>
          </a:solidFill>
          <a:ln w="12700">
            <a:miter lim="400000"/>
          </a:ln>
          <a:effectLst>
            <a:outerShdw blurRad="787400" dist="38100" dir="2700000" sx="102000" sy="102000" algn="tl" rotWithShape="0">
              <a:prstClr val="black">
                <a:alpha val="40000"/>
              </a:prstClr>
            </a:outerShdw>
          </a:effectLst>
        </p:spPr>
        <p:txBody>
          <a:bodyPr wrap="square" lIns="91440" tIns="45720" rIns="91440" bIns="45720" rtlCol="0" anchor="ctr">
            <a:norm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3AE6175C-ED55-47B0-9FA2-A23E5F79707C}"/>
              </a:ext>
            </a:extLst>
          </p:cNvPr>
          <p:cNvGrpSpPr/>
          <p:nvPr userDrawn="1"/>
        </p:nvGrpSpPr>
        <p:grpSpPr>
          <a:xfrm>
            <a:off x="2271395" y="1268095"/>
            <a:ext cx="4664710" cy="3365500"/>
            <a:chOff x="1991" y="834"/>
            <a:chExt cx="7346" cy="5300"/>
          </a:xfrm>
        </p:grpSpPr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00B1B166-3EE9-4E59-AA62-FED968ED798F}"/>
                </a:ext>
              </a:extLst>
            </p:cNvPr>
            <p:cNvSpPr txBox="1"/>
            <p:nvPr userDrawn="1"/>
          </p:nvSpPr>
          <p:spPr>
            <a:xfrm>
              <a:off x="5379" y="1217"/>
              <a:ext cx="899" cy="5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bg1">
                      <a:alpha val="50000"/>
                    </a:schemeClr>
                  </a:solidFill>
                  <a:cs typeface="+mn-ea"/>
                  <a:sym typeface="+mn-lt"/>
                </a:rPr>
                <a:t>W</a:t>
              </a:r>
              <a:endParaRPr lang="zh-CN" altLang="en-US" dirty="0">
                <a:solidFill>
                  <a:schemeClr val="bg1">
                    <a:alpha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2F677ED5-939A-4574-8F8B-2D2768681D3D}"/>
                </a:ext>
              </a:extLst>
            </p:cNvPr>
            <p:cNvSpPr txBox="1"/>
            <p:nvPr userDrawn="1"/>
          </p:nvSpPr>
          <p:spPr>
            <a:xfrm>
              <a:off x="2392" y="1322"/>
              <a:ext cx="899" cy="5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bg1">
                      <a:alpha val="50000"/>
                    </a:schemeClr>
                  </a:solidFill>
                  <a:cs typeface="+mn-ea"/>
                  <a:sym typeface="+mn-lt"/>
                </a:rPr>
                <a:t>P</a:t>
              </a:r>
              <a:endParaRPr lang="zh-CN" altLang="en-US" dirty="0">
                <a:solidFill>
                  <a:schemeClr val="bg1">
                    <a:alpha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6B113C84-A1F0-4127-8259-B652E41D9A5E}"/>
                </a:ext>
              </a:extLst>
            </p:cNvPr>
            <p:cNvSpPr txBox="1"/>
            <p:nvPr userDrawn="1"/>
          </p:nvSpPr>
          <p:spPr>
            <a:xfrm>
              <a:off x="4289" y="834"/>
              <a:ext cx="899" cy="5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bg1">
                      <a:alpha val="50000"/>
                    </a:schemeClr>
                  </a:solidFill>
                  <a:cs typeface="+mn-ea"/>
                  <a:sym typeface="+mn-lt"/>
                </a:rPr>
                <a:t>O</a:t>
              </a:r>
              <a:endParaRPr lang="zh-CN" altLang="en-US" dirty="0">
                <a:solidFill>
                  <a:schemeClr val="bg1">
                    <a:alpha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F19C8D38-002B-435E-BC32-BF619BB202FC}"/>
                </a:ext>
              </a:extLst>
            </p:cNvPr>
            <p:cNvSpPr txBox="1"/>
            <p:nvPr userDrawn="1"/>
          </p:nvSpPr>
          <p:spPr>
            <a:xfrm>
              <a:off x="8438" y="2403"/>
              <a:ext cx="899" cy="5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bg1">
                      <a:alpha val="50000"/>
                    </a:schemeClr>
                  </a:solidFill>
                  <a:cs typeface="+mn-ea"/>
                  <a:sym typeface="+mn-lt"/>
                </a:rPr>
                <a:t>E</a:t>
              </a:r>
              <a:endParaRPr lang="zh-CN" altLang="en-US" dirty="0">
                <a:solidFill>
                  <a:schemeClr val="bg1">
                    <a:alpha val="50000"/>
                  </a:schemeClr>
                </a:solidFill>
                <a:cs typeface="+mn-ea"/>
                <a:sym typeface="+mn-lt"/>
              </a:endParaRPr>
            </a:p>
          </p:txBody>
        </p:sp>
        <p:grpSp>
          <p:nvGrpSpPr>
            <p:cNvPr id="44" name="组合 43">
              <a:extLst>
                <a:ext uri="{FF2B5EF4-FFF2-40B4-BE49-F238E27FC236}">
                  <a16:creationId xmlns:a16="http://schemas.microsoft.com/office/drawing/2014/main" id="{212EC4CA-6479-45AD-B075-8F2A244C0469}"/>
                </a:ext>
              </a:extLst>
            </p:cNvPr>
            <p:cNvGrpSpPr/>
            <p:nvPr/>
          </p:nvGrpSpPr>
          <p:grpSpPr>
            <a:xfrm>
              <a:off x="1991" y="2503"/>
              <a:ext cx="7346" cy="3631"/>
              <a:chOff x="6590347" y="1125445"/>
              <a:chExt cx="4164179" cy="2058128"/>
            </a:xfrm>
          </p:grpSpPr>
          <p:sp>
            <p:nvSpPr>
              <p:cNvPr id="46" name="任意多边形: 形状 45">
                <a:extLst>
                  <a:ext uri="{FF2B5EF4-FFF2-40B4-BE49-F238E27FC236}">
                    <a16:creationId xmlns:a16="http://schemas.microsoft.com/office/drawing/2014/main" id="{4CE65226-9B02-4D2C-89AB-98FB696F3792}"/>
                  </a:ext>
                </a:extLst>
              </p:cNvPr>
              <p:cNvSpPr/>
              <p:nvPr/>
            </p:nvSpPr>
            <p:spPr>
              <a:xfrm>
                <a:off x="6590347" y="1125445"/>
                <a:ext cx="812006" cy="611981"/>
              </a:xfrm>
              <a:custGeom>
                <a:avLst/>
                <a:gdLst>
                  <a:gd name="connsiteX0" fmla="*/ 747712 w 812006"/>
                  <a:gd name="connsiteY0" fmla="*/ 88106 h 611981"/>
                  <a:gd name="connsiteX1" fmla="*/ 264318 w 812006"/>
                  <a:gd name="connsiteY1" fmla="*/ 88106 h 611981"/>
                  <a:gd name="connsiteX2" fmla="*/ 90487 w 812006"/>
                  <a:gd name="connsiteY2" fmla="*/ 261937 h 611981"/>
                  <a:gd name="connsiteX3" fmla="*/ 90487 w 812006"/>
                  <a:gd name="connsiteY3" fmla="*/ 611981 h 611981"/>
                  <a:gd name="connsiteX4" fmla="*/ 0 w 812006"/>
                  <a:gd name="connsiteY4" fmla="*/ 521494 h 611981"/>
                  <a:gd name="connsiteX5" fmla="*/ 0 w 812006"/>
                  <a:gd name="connsiteY5" fmla="*/ 240506 h 611981"/>
                  <a:gd name="connsiteX6" fmla="*/ 240506 w 812006"/>
                  <a:gd name="connsiteY6" fmla="*/ 0 h 611981"/>
                  <a:gd name="connsiteX7" fmla="*/ 812006 w 812006"/>
                  <a:gd name="connsiteY7" fmla="*/ 0 h 611981"/>
                  <a:gd name="connsiteX8" fmla="*/ 747712 w 812006"/>
                  <a:gd name="connsiteY8" fmla="*/ 88106 h 6119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12006" h="611981">
                    <a:moveTo>
                      <a:pt x="747712" y="88106"/>
                    </a:moveTo>
                    <a:lnTo>
                      <a:pt x="264318" y="88106"/>
                    </a:lnTo>
                    <a:lnTo>
                      <a:pt x="90487" y="261937"/>
                    </a:lnTo>
                    <a:lnTo>
                      <a:pt x="90487" y="611981"/>
                    </a:lnTo>
                    <a:lnTo>
                      <a:pt x="0" y="521494"/>
                    </a:lnTo>
                    <a:lnTo>
                      <a:pt x="0" y="240506"/>
                    </a:lnTo>
                    <a:lnTo>
                      <a:pt x="240506" y="0"/>
                    </a:lnTo>
                    <a:lnTo>
                      <a:pt x="812006" y="0"/>
                    </a:lnTo>
                    <a:lnTo>
                      <a:pt x="747712" y="8810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7" name="任意多边形: 形状 46">
                <a:extLst>
                  <a:ext uri="{FF2B5EF4-FFF2-40B4-BE49-F238E27FC236}">
                    <a16:creationId xmlns:a16="http://schemas.microsoft.com/office/drawing/2014/main" id="{A76A35E4-A5E0-4E63-B863-259090847C34}"/>
                  </a:ext>
                </a:extLst>
              </p:cNvPr>
              <p:cNvSpPr/>
              <p:nvPr/>
            </p:nvSpPr>
            <p:spPr>
              <a:xfrm flipH="1" flipV="1">
                <a:off x="9942520" y="2571592"/>
                <a:ext cx="812006" cy="611981"/>
              </a:xfrm>
              <a:custGeom>
                <a:avLst/>
                <a:gdLst>
                  <a:gd name="connsiteX0" fmla="*/ 747712 w 812006"/>
                  <a:gd name="connsiteY0" fmla="*/ 88106 h 611981"/>
                  <a:gd name="connsiteX1" fmla="*/ 264318 w 812006"/>
                  <a:gd name="connsiteY1" fmla="*/ 88106 h 611981"/>
                  <a:gd name="connsiteX2" fmla="*/ 90487 w 812006"/>
                  <a:gd name="connsiteY2" fmla="*/ 261937 h 611981"/>
                  <a:gd name="connsiteX3" fmla="*/ 90487 w 812006"/>
                  <a:gd name="connsiteY3" fmla="*/ 611981 h 611981"/>
                  <a:gd name="connsiteX4" fmla="*/ 0 w 812006"/>
                  <a:gd name="connsiteY4" fmla="*/ 521494 h 611981"/>
                  <a:gd name="connsiteX5" fmla="*/ 0 w 812006"/>
                  <a:gd name="connsiteY5" fmla="*/ 240506 h 611981"/>
                  <a:gd name="connsiteX6" fmla="*/ 240506 w 812006"/>
                  <a:gd name="connsiteY6" fmla="*/ 0 h 611981"/>
                  <a:gd name="connsiteX7" fmla="*/ 812006 w 812006"/>
                  <a:gd name="connsiteY7" fmla="*/ 0 h 611981"/>
                  <a:gd name="connsiteX8" fmla="*/ 747712 w 812006"/>
                  <a:gd name="connsiteY8" fmla="*/ 88106 h 6119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12006" h="611981">
                    <a:moveTo>
                      <a:pt x="747712" y="88106"/>
                    </a:moveTo>
                    <a:lnTo>
                      <a:pt x="264318" y="88106"/>
                    </a:lnTo>
                    <a:lnTo>
                      <a:pt x="90487" y="261937"/>
                    </a:lnTo>
                    <a:lnTo>
                      <a:pt x="90487" y="611981"/>
                    </a:lnTo>
                    <a:lnTo>
                      <a:pt x="0" y="521494"/>
                    </a:lnTo>
                    <a:lnTo>
                      <a:pt x="0" y="240506"/>
                    </a:lnTo>
                    <a:lnTo>
                      <a:pt x="240506" y="0"/>
                    </a:lnTo>
                    <a:lnTo>
                      <a:pt x="812006" y="0"/>
                    </a:lnTo>
                    <a:lnTo>
                      <a:pt x="747712" y="8810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</p:grpSp>
      <p:pic>
        <p:nvPicPr>
          <p:cNvPr id="48" name="图片 47" descr="热气球jkjk">
            <a:extLst>
              <a:ext uri="{FF2B5EF4-FFF2-40B4-BE49-F238E27FC236}">
                <a16:creationId xmlns:a16="http://schemas.microsoft.com/office/drawing/2014/main" id="{61232830-A9B3-4318-901C-B503DE633FB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5070" t="-10" r="49048" b="59072"/>
          <a:stretch>
            <a:fillRect/>
          </a:stretch>
        </p:blipFill>
        <p:spPr>
          <a:xfrm>
            <a:off x="8663305" y="3858260"/>
            <a:ext cx="2298065" cy="2621915"/>
          </a:xfrm>
          <a:prstGeom prst="rect">
            <a:avLst/>
          </a:prstGeom>
        </p:spPr>
      </p:pic>
      <p:pic>
        <p:nvPicPr>
          <p:cNvPr id="49" name="内容占位符 23" descr="热气球jkjk">
            <a:extLst>
              <a:ext uri="{FF2B5EF4-FFF2-40B4-BE49-F238E27FC236}">
                <a16:creationId xmlns:a16="http://schemas.microsoft.com/office/drawing/2014/main" id="{FAD39CB9-2D21-4537-8A4A-BBE9119B944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0074" t="40297" r="41403" b="2617"/>
          <a:stretch>
            <a:fillRect/>
          </a:stretch>
        </p:blipFill>
        <p:spPr>
          <a:xfrm>
            <a:off x="8260080" y="-959485"/>
            <a:ext cx="4351655" cy="4351655"/>
          </a:xfrm>
          <a:prstGeom prst="rect">
            <a:avLst/>
          </a:prstGeom>
        </p:spPr>
      </p:pic>
      <p:pic>
        <p:nvPicPr>
          <p:cNvPr id="51" name="图片 50" descr="00000">
            <a:extLst>
              <a:ext uri="{FF2B5EF4-FFF2-40B4-BE49-F238E27FC236}">
                <a16:creationId xmlns:a16="http://schemas.microsoft.com/office/drawing/2014/main" id="{889A55D7-4EBF-46B2-B613-A2D57E786A5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0165" y="59690"/>
            <a:ext cx="2446020" cy="614680"/>
          </a:xfrm>
          <a:prstGeom prst="rect">
            <a:avLst/>
          </a:prstGeom>
        </p:spPr>
      </p:pic>
      <p:sp>
        <p:nvSpPr>
          <p:cNvPr id="55" name="文本占位符 54">
            <a:extLst>
              <a:ext uri="{FF2B5EF4-FFF2-40B4-BE49-F238E27FC236}">
                <a16:creationId xmlns:a16="http://schemas.microsoft.com/office/drawing/2014/main" id="{22C903B1-FD19-49D0-8AAA-2FAC2A98C7A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26031" y="2771775"/>
            <a:ext cx="4141470" cy="15557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800">
                <a:solidFill>
                  <a:schemeClr val="bg1"/>
                </a:solidFill>
                <a:ea typeface="字魂105号-简雅黑" panose="00000500000000000000"/>
              </a:defRPr>
            </a:lvl1pPr>
            <a:lvl2pPr marL="457200" indent="0">
              <a:buNone/>
              <a:defRPr>
                <a:solidFill>
                  <a:schemeClr val="bg1"/>
                </a:solidFill>
                <a:ea typeface="字魂105号-简雅黑" panose="00000500000000000000"/>
              </a:defRPr>
            </a:lvl2pPr>
            <a:lvl3pPr>
              <a:defRPr>
                <a:solidFill>
                  <a:schemeClr val="bg1"/>
                </a:solidFill>
                <a:ea typeface="字魂105号-简雅黑" panose="00000500000000000000"/>
              </a:defRPr>
            </a:lvl3pPr>
            <a:lvl4pPr>
              <a:defRPr>
                <a:solidFill>
                  <a:schemeClr val="bg1"/>
                </a:solidFill>
                <a:ea typeface="字魂105号-简雅黑" panose="00000500000000000000"/>
              </a:defRPr>
            </a:lvl4pPr>
            <a:lvl5pPr>
              <a:defRPr>
                <a:solidFill>
                  <a:schemeClr val="bg1"/>
                </a:solidFill>
                <a:ea typeface="字魂105号-简雅黑" panose="00000500000000000000"/>
              </a:defRPr>
            </a:lvl5pPr>
          </a:lstStyle>
          <a:p>
            <a:pPr lvl="0"/>
            <a:r>
              <a:rPr lang="zh-CN" altLang="en-US" dirty="0"/>
              <a:t>课程标题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57" name="文本占位符 56">
            <a:extLst>
              <a:ext uri="{FF2B5EF4-FFF2-40B4-BE49-F238E27FC236}">
                <a16:creationId xmlns:a16="http://schemas.microsoft.com/office/drawing/2014/main" id="{EE424503-DED1-4EC1-8823-19CBDF510B2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602231" y="4835525"/>
            <a:ext cx="4065270" cy="466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dirty="0"/>
              <a:t>小课名称</a:t>
            </a:r>
          </a:p>
        </p:txBody>
      </p:sp>
    </p:spTree>
    <p:extLst>
      <p:ext uri="{BB962C8B-B14F-4D97-AF65-F5344CB8AC3E}">
        <p14:creationId xmlns:p14="http://schemas.microsoft.com/office/powerpoint/2010/main" val="31726096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课程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81D09C98-83B7-4C5E-AF3A-FA8CB408AE29}"/>
              </a:ext>
            </a:extLst>
          </p:cNvPr>
          <p:cNvSpPr/>
          <p:nvPr userDrawn="1"/>
        </p:nvSpPr>
        <p:spPr>
          <a:xfrm>
            <a:off x="873760" y="826135"/>
            <a:ext cx="10431780" cy="5205095"/>
          </a:xfrm>
          <a:prstGeom prst="rect">
            <a:avLst/>
          </a:prstGeom>
          <a:solidFill>
            <a:srgbClr val="74C8A6"/>
          </a:solidFill>
          <a:ln w="12700">
            <a:miter lim="400000"/>
          </a:ln>
          <a:effectLst>
            <a:outerShdw blurRad="787400" dist="38100" dir="2700000" sx="102000" sy="102000" algn="tl" rotWithShape="0">
              <a:prstClr val="black">
                <a:alpha val="40000"/>
              </a:prstClr>
            </a:outerShdw>
          </a:effectLst>
        </p:spPr>
        <p:txBody>
          <a:bodyPr wrap="square" lIns="91440" tIns="45720" rIns="91440" bIns="45720" rtlCol="0" anchor="ctr">
            <a:norm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3730441-72FB-49A7-821E-CA5CB4C0BD86}"/>
              </a:ext>
            </a:extLst>
          </p:cNvPr>
          <p:cNvSpPr txBox="1"/>
          <p:nvPr userDrawn="1"/>
        </p:nvSpPr>
        <p:spPr>
          <a:xfrm>
            <a:off x="1341755" y="1193800"/>
            <a:ext cx="4086980" cy="1506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dirty="0">
                <a:solidFill>
                  <a:schemeClr val="bg1"/>
                </a:solidFill>
              </a:rPr>
              <a:t>CONTENTS</a:t>
            </a:r>
            <a:endParaRPr lang="zh-CN" altLang="en-US" dirty="0"/>
          </a:p>
          <a:p>
            <a:r>
              <a:rPr lang="zh-CN" altLang="en-US" sz="3200" dirty="0">
                <a:solidFill>
                  <a:schemeClr val="bg1"/>
                </a:solidFill>
              </a:rPr>
              <a:t>目录</a:t>
            </a: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59D46544-0B3B-40BB-BB46-9EF3FC265151}"/>
              </a:ext>
            </a:extLst>
          </p:cNvPr>
          <p:cNvSpPr/>
          <p:nvPr userDrawn="1"/>
        </p:nvSpPr>
        <p:spPr>
          <a:xfrm>
            <a:off x="1341755" y="1122680"/>
            <a:ext cx="1920875" cy="1920875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zh-CN" altLang="en-US"/>
          </a:p>
        </p:txBody>
      </p:sp>
      <p:pic>
        <p:nvPicPr>
          <p:cNvPr id="19" name="图片 18" descr="热气球jkjk">
            <a:extLst>
              <a:ext uri="{FF2B5EF4-FFF2-40B4-BE49-F238E27FC236}">
                <a16:creationId xmlns:a16="http://schemas.microsoft.com/office/drawing/2014/main" id="{EEA714CF-CA66-4A6B-8055-882F1F131B7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67520" t="7436" r="8090" b="62889"/>
          <a:stretch>
            <a:fillRect/>
          </a:stretch>
        </p:blipFill>
        <p:spPr>
          <a:xfrm>
            <a:off x="9460230" y="647700"/>
            <a:ext cx="1562100" cy="1900555"/>
          </a:xfrm>
          <a:prstGeom prst="rect">
            <a:avLst/>
          </a:prstGeom>
        </p:spPr>
      </p:pic>
      <p:pic>
        <p:nvPicPr>
          <p:cNvPr id="20" name="图片 19" descr="00000">
            <a:extLst>
              <a:ext uri="{FF2B5EF4-FFF2-40B4-BE49-F238E27FC236}">
                <a16:creationId xmlns:a16="http://schemas.microsoft.com/office/drawing/2014/main" id="{7EF399D3-98A3-4809-80C9-869505B3DC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9385" y="6189345"/>
            <a:ext cx="2237105" cy="561975"/>
          </a:xfrm>
          <a:prstGeom prst="rect">
            <a:avLst/>
          </a:prstGeom>
        </p:spPr>
      </p:pic>
      <p:sp>
        <p:nvSpPr>
          <p:cNvPr id="23" name="文本占位符 22">
            <a:extLst>
              <a:ext uri="{FF2B5EF4-FFF2-40B4-BE49-F238E27FC236}">
                <a16:creationId xmlns:a16="http://schemas.microsoft.com/office/drawing/2014/main" id="{7F6D503D-DED3-4D8A-86E3-DD60B2F8C46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332990" y="3151961"/>
            <a:ext cx="2686050" cy="7356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5pPr>
          </a:lstStyle>
          <a:p>
            <a:pPr lvl="0"/>
            <a:r>
              <a:rPr lang="en-US" altLang="zh-CN" dirty="0"/>
              <a:t>Part1 </a:t>
            </a:r>
            <a:r>
              <a:rPr lang="zh-CN" altLang="en-US" dirty="0"/>
              <a:t>章节名</a:t>
            </a:r>
          </a:p>
        </p:txBody>
      </p:sp>
      <p:sp>
        <p:nvSpPr>
          <p:cNvPr id="25" name="文本占位符 22">
            <a:extLst>
              <a:ext uri="{FF2B5EF4-FFF2-40B4-BE49-F238E27FC236}">
                <a16:creationId xmlns:a16="http://schemas.microsoft.com/office/drawing/2014/main" id="{523AB6B2-E9F9-4EBF-A577-0802FB523FD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332990" y="3887648"/>
            <a:ext cx="2686050" cy="7356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5pPr>
          </a:lstStyle>
          <a:p>
            <a:pPr lvl="0"/>
            <a:r>
              <a:rPr lang="en-US" altLang="zh-CN" dirty="0"/>
              <a:t>Part3 </a:t>
            </a:r>
            <a:r>
              <a:rPr lang="zh-CN" altLang="en-US" dirty="0"/>
              <a:t>章节名</a:t>
            </a:r>
          </a:p>
        </p:txBody>
      </p:sp>
      <p:sp>
        <p:nvSpPr>
          <p:cNvPr id="26" name="文本占位符 22">
            <a:extLst>
              <a:ext uri="{FF2B5EF4-FFF2-40B4-BE49-F238E27FC236}">
                <a16:creationId xmlns:a16="http://schemas.microsoft.com/office/drawing/2014/main" id="{EFE92CFE-9498-4C4E-99AF-6FCDD7679F0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332990" y="4643833"/>
            <a:ext cx="2686050" cy="7356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5pPr>
          </a:lstStyle>
          <a:p>
            <a:pPr lvl="0"/>
            <a:r>
              <a:rPr lang="en-US" altLang="zh-CN" dirty="0"/>
              <a:t>Part5 </a:t>
            </a:r>
            <a:r>
              <a:rPr lang="zh-CN" altLang="en-US" dirty="0"/>
              <a:t>章节名</a:t>
            </a:r>
          </a:p>
        </p:txBody>
      </p:sp>
      <p:sp>
        <p:nvSpPr>
          <p:cNvPr id="31" name="文本占位符 22">
            <a:extLst>
              <a:ext uri="{FF2B5EF4-FFF2-40B4-BE49-F238E27FC236}">
                <a16:creationId xmlns:a16="http://schemas.microsoft.com/office/drawing/2014/main" id="{77EB4384-36AB-41FC-B25D-90B95C0B528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29937" y="3151961"/>
            <a:ext cx="2686050" cy="7356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5pPr>
          </a:lstStyle>
          <a:p>
            <a:pPr lvl="0"/>
            <a:r>
              <a:rPr lang="en-US" altLang="zh-CN" dirty="0"/>
              <a:t>Part2 </a:t>
            </a:r>
            <a:r>
              <a:rPr lang="zh-CN" altLang="en-US" dirty="0"/>
              <a:t>章节名</a:t>
            </a:r>
          </a:p>
        </p:txBody>
      </p:sp>
      <p:sp>
        <p:nvSpPr>
          <p:cNvPr id="32" name="文本占位符 22">
            <a:extLst>
              <a:ext uri="{FF2B5EF4-FFF2-40B4-BE49-F238E27FC236}">
                <a16:creationId xmlns:a16="http://schemas.microsoft.com/office/drawing/2014/main" id="{2F4CBF70-6DDF-4C06-BE12-0E97D9FB2E2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29937" y="3887648"/>
            <a:ext cx="2686050" cy="7356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5pPr>
          </a:lstStyle>
          <a:p>
            <a:pPr lvl="0"/>
            <a:r>
              <a:rPr lang="en-US" altLang="zh-CN" dirty="0"/>
              <a:t>Part4 </a:t>
            </a:r>
            <a:r>
              <a:rPr lang="zh-CN" altLang="en-US" dirty="0"/>
              <a:t>章节名</a:t>
            </a:r>
          </a:p>
        </p:txBody>
      </p:sp>
      <p:sp>
        <p:nvSpPr>
          <p:cNvPr id="33" name="文本占位符 22">
            <a:extLst>
              <a:ext uri="{FF2B5EF4-FFF2-40B4-BE49-F238E27FC236}">
                <a16:creationId xmlns:a16="http://schemas.microsoft.com/office/drawing/2014/main" id="{AF2A3454-2046-4A88-AD54-FEDD2BF650C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829937" y="4643833"/>
            <a:ext cx="2686050" cy="7356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5pPr>
          </a:lstStyle>
          <a:p>
            <a:pPr lvl="0"/>
            <a:r>
              <a:rPr lang="en-US" altLang="zh-CN" dirty="0"/>
              <a:t>Part6 </a:t>
            </a:r>
            <a:r>
              <a:rPr lang="zh-CN" altLang="en-US" dirty="0"/>
              <a:t>章节名</a:t>
            </a:r>
          </a:p>
        </p:txBody>
      </p:sp>
    </p:spTree>
    <p:extLst>
      <p:ext uri="{BB962C8B-B14F-4D97-AF65-F5344CB8AC3E}">
        <p14:creationId xmlns:p14="http://schemas.microsoft.com/office/powerpoint/2010/main" val="41756510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封面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16F4C402-9FF6-4F4E-80BE-8EF45AD8F357}"/>
              </a:ext>
            </a:extLst>
          </p:cNvPr>
          <p:cNvSpPr/>
          <p:nvPr userDrawn="1"/>
        </p:nvSpPr>
        <p:spPr>
          <a:xfrm>
            <a:off x="819150" y="796925"/>
            <a:ext cx="10431780" cy="5205095"/>
          </a:xfrm>
          <a:prstGeom prst="rect">
            <a:avLst/>
          </a:prstGeom>
          <a:solidFill>
            <a:srgbClr val="74C8A6"/>
          </a:solidFill>
          <a:ln w="12700">
            <a:miter lim="400000"/>
          </a:ln>
          <a:effectLst>
            <a:outerShdw blurRad="787400" dist="38100" dir="2700000" sx="102000" sy="102000" algn="tl" rotWithShape="0">
              <a:prstClr val="black">
                <a:alpha val="40000"/>
              </a:prstClr>
            </a:outerShdw>
          </a:effectLst>
        </p:spPr>
        <p:txBody>
          <a:bodyPr wrap="square" lIns="91440" tIns="45720" rIns="91440" bIns="45720" rtlCol="0" anchor="ctr">
            <a:norm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DE9C9665-AB62-44F6-B3ED-0A24CA18C148}"/>
              </a:ext>
            </a:extLst>
          </p:cNvPr>
          <p:cNvSpPr/>
          <p:nvPr userDrawn="1"/>
        </p:nvSpPr>
        <p:spPr>
          <a:xfrm>
            <a:off x="2231390" y="2460625"/>
            <a:ext cx="1777365" cy="1777365"/>
          </a:xfrm>
          <a:prstGeom prst="ellipse">
            <a:avLst/>
          </a:prstGeom>
          <a:noFill/>
          <a:ln w="25400">
            <a:solidFill>
              <a:schemeClr val="bg1">
                <a:alpha val="93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D99EAEC9-337C-4B14-9E9C-49C0434C15CF}"/>
              </a:ext>
            </a:extLst>
          </p:cNvPr>
          <p:cNvSpPr txBox="1"/>
          <p:nvPr userDrawn="1"/>
        </p:nvSpPr>
        <p:spPr>
          <a:xfrm>
            <a:off x="2545080" y="3057525"/>
            <a:ext cx="100774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</a:rPr>
              <a:t>Part</a:t>
            </a:r>
          </a:p>
        </p:txBody>
      </p:sp>
      <p:pic>
        <p:nvPicPr>
          <p:cNvPr id="13" name="内容占位符 9" descr="套图">
            <a:extLst>
              <a:ext uri="{FF2B5EF4-FFF2-40B4-BE49-F238E27FC236}">
                <a16:creationId xmlns:a16="http://schemas.microsoft.com/office/drawing/2014/main" id="{35C03A93-CFF5-4013-A267-03D851ECC2A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t="33313" r="55972" b="34241"/>
          <a:stretch>
            <a:fillRect/>
          </a:stretch>
        </p:blipFill>
        <p:spPr>
          <a:xfrm>
            <a:off x="9647555" y="3475990"/>
            <a:ext cx="2543810" cy="3401060"/>
          </a:xfrm>
          <a:prstGeom prst="rect">
            <a:avLst/>
          </a:prstGeom>
        </p:spPr>
      </p:pic>
      <p:grpSp>
        <p:nvGrpSpPr>
          <p:cNvPr id="14" name="组合 13">
            <a:extLst>
              <a:ext uri="{FF2B5EF4-FFF2-40B4-BE49-F238E27FC236}">
                <a16:creationId xmlns:a16="http://schemas.microsoft.com/office/drawing/2014/main" id="{73B48E71-2189-49E0-AE2C-ADC3DABDE0D4}"/>
              </a:ext>
            </a:extLst>
          </p:cNvPr>
          <p:cNvGrpSpPr/>
          <p:nvPr userDrawn="1"/>
        </p:nvGrpSpPr>
        <p:grpSpPr>
          <a:xfrm>
            <a:off x="819150" y="534670"/>
            <a:ext cx="1320165" cy="2771140"/>
            <a:chOff x="4350" y="1664"/>
            <a:chExt cx="1760" cy="3694"/>
          </a:xfrm>
        </p:grpSpPr>
        <p:pic>
          <p:nvPicPr>
            <p:cNvPr id="15" name="图片 14" descr="棒棒糖">
              <a:extLst>
                <a:ext uri="{FF2B5EF4-FFF2-40B4-BE49-F238E27FC236}">
                  <a16:creationId xmlns:a16="http://schemas.microsoft.com/office/drawing/2014/main" id="{B66434AB-6C46-49F3-BF57-5A9C55F443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0268" t="21838" r="67300" b="58009"/>
            <a:stretch>
              <a:fillRect/>
            </a:stretch>
          </p:blipFill>
          <p:spPr>
            <a:xfrm>
              <a:off x="4350" y="1664"/>
              <a:ext cx="1760" cy="1582"/>
            </a:xfrm>
            <a:prstGeom prst="rect">
              <a:avLst/>
            </a:prstGeom>
            <a:effectLst>
              <a:outerShdw blurRad="88900" dist="88900" dir="8100000" algn="tr" rotWithShape="0">
                <a:schemeClr val="accent1">
                  <a:lumMod val="50000"/>
                  <a:alpha val="40000"/>
                </a:schemeClr>
              </a:outerShdw>
            </a:effectLst>
          </p:spPr>
        </p:pic>
        <p:sp>
          <p:nvSpPr>
            <p:cNvPr id="16" name="任意多边形 18">
              <a:extLst>
                <a:ext uri="{FF2B5EF4-FFF2-40B4-BE49-F238E27FC236}">
                  <a16:creationId xmlns:a16="http://schemas.microsoft.com/office/drawing/2014/main" id="{16E92B56-C934-4E08-BAE6-8CC0BB6C9B9D}"/>
                </a:ext>
              </a:extLst>
            </p:cNvPr>
            <p:cNvSpPr/>
            <p:nvPr/>
          </p:nvSpPr>
          <p:spPr>
            <a:xfrm>
              <a:off x="5134" y="2826"/>
              <a:ext cx="124" cy="2532"/>
            </a:xfrm>
            <a:custGeom>
              <a:avLst/>
              <a:gdLst>
                <a:gd name="connisteX0" fmla="*/ 32166 w 78658"/>
                <a:gd name="connsiteY0" fmla="*/ 0 h 1607820"/>
                <a:gd name="connisteX1" fmla="*/ 32166 w 78658"/>
                <a:gd name="connsiteY1" fmla="*/ 842010 h 1607820"/>
                <a:gd name="connisteX2" fmla="*/ 1686 w 78658"/>
                <a:gd name="connsiteY2" fmla="*/ 849630 h 1607820"/>
                <a:gd name="connisteX3" fmla="*/ 78521 w 78658"/>
                <a:gd name="connsiteY3" fmla="*/ 872490 h 1607820"/>
                <a:gd name="connisteX4" fmla="*/ 16926 w 78658"/>
                <a:gd name="connsiteY4" fmla="*/ 987425 h 1607820"/>
                <a:gd name="connisteX5" fmla="*/ 16926 w 78658"/>
                <a:gd name="connsiteY5" fmla="*/ 1607820 h 1607820"/>
                <a:gd name="connisteX6" fmla="*/ 24546 w 78658"/>
                <a:gd name="connsiteY6" fmla="*/ 1607820 h 160782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78659" h="1607820">
                  <a:moveTo>
                    <a:pt x="32166" y="0"/>
                  </a:moveTo>
                  <a:cubicBezTo>
                    <a:pt x="32801" y="168275"/>
                    <a:pt x="38516" y="671830"/>
                    <a:pt x="32166" y="842010"/>
                  </a:cubicBezTo>
                  <a:cubicBezTo>
                    <a:pt x="25816" y="1012190"/>
                    <a:pt x="-7839" y="843280"/>
                    <a:pt x="1686" y="849630"/>
                  </a:cubicBezTo>
                  <a:cubicBezTo>
                    <a:pt x="11211" y="855980"/>
                    <a:pt x="75346" y="845185"/>
                    <a:pt x="78521" y="872490"/>
                  </a:cubicBezTo>
                  <a:cubicBezTo>
                    <a:pt x="81696" y="899795"/>
                    <a:pt x="28991" y="840105"/>
                    <a:pt x="16926" y="987425"/>
                  </a:cubicBezTo>
                  <a:cubicBezTo>
                    <a:pt x="4861" y="1134745"/>
                    <a:pt x="15656" y="1483995"/>
                    <a:pt x="16926" y="1607820"/>
                  </a:cubicBezTo>
                </a:path>
              </a:pathLst>
            </a:custGeom>
            <a:noFill/>
            <a:ln>
              <a:solidFill>
                <a:srgbClr val="3FC5FF"/>
              </a:solidFill>
            </a:ln>
            <a:effectLst>
              <a:outerShdw blurRad="25400" dist="88900" dir="8100000" algn="tr" rotWithShape="0">
                <a:schemeClr val="accent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杨任东竹石体-Regular" panose="02000000000000000000" charset="-122"/>
              </a:endParaRPr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D9B7293F-1876-4173-AC82-6968EAAB797D}"/>
              </a:ext>
            </a:extLst>
          </p:cNvPr>
          <p:cNvGrpSpPr/>
          <p:nvPr userDrawn="1"/>
        </p:nvGrpSpPr>
        <p:grpSpPr>
          <a:xfrm>
            <a:off x="1597660" y="2135505"/>
            <a:ext cx="825500" cy="1480185"/>
            <a:chOff x="645" y="5430"/>
            <a:chExt cx="1300" cy="2331"/>
          </a:xfrm>
        </p:grpSpPr>
        <p:pic>
          <p:nvPicPr>
            <p:cNvPr id="18" name="图片 17" descr="棒棒糖">
              <a:extLst>
                <a:ext uri="{FF2B5EF4-FFF2-40B4-BE49-F238E27FC236}">
                  <a16:creationId xmlns:a16="http://schemas.microsoft.com/office/drawing/2014/main" id="{656FE016-153B-490F-BB6C-FC0C631FBD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34551" t="22217" r="43017" b="57630"/>
            <a:stretch>
              <a:fillRect/>
            </a:stretch>
          </p:blipFill>
          <p:spPr>
            <a:xfrm>
              <a:off x="645" y="5430"/>
              <a:ext cx="1301" cy="1170"/>
            </a:xfrm>
            <a:prstGeom prst="rect">
              <a:avLst/>
            </a:prstGeom>
            <a:effectLst>
              <a:outerShdw blurRad="76200" dist="63500" dir="8100000" algn="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9" name="任意多边形 21">
              <a:extLst>
                <a:ext uri="{FF2B5EF4-FFF2-40B4-BE49-F238E27FC236}">
                  <a16:creationId xmlns:a16="http://schemas.microsoft.com/office/drawing/2014/main" id="{8E320064-5271-4DA3-97F1-FBD2DDBEE4CD}"/>
                </a:ext>
              </a:extLst>
            </p:cNvPr>
            <p:cNvSpPr/>
            <p:nvPr/>
          </p:nvSpPr>
          <p:spPr>
            <a:xfrm>
              <a:off x="1253" y="6459"/>
              <a:ext cx="84" cy="1302"/>
            </a:xfrm>
            <a:custGeom>
              <a:avLst/>
              <a:gdLst>
                <a:gd name="connisteX0" fmla="*/ 15240 w 53558"/>
                <a:gd name="connsiteY0" fmla="*/ 0 h 826770"/>
                <a:gd name="connisteX1" fmla="*/ 53340 w 53558"/>
                <a:gd name="connsiteY1" fmla="*/ 551180 h 826770"/>
                <a:gd name="connisteX2" fmla="*/ 0 w 53558"/>
                <a:gd name="connsiteY2" fmla="*/ 826770 h 826770"/>
                <a:gd name="connisteX3" fmla="*/ -252730 w 53558"/>
                <a:gd name="connsiteY3" fmla="*/ 803910 h 82677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</a:cxnLst>
              <a:rect l="l" t="t" r="r" b="b"/>
              <a:pathLst>
                <a:path w="53558" h="826770">
                  <a:moveTo>
                    <a:pt x="15240" y="0"/>
                  </a:moveTo>
                  <a:cubicBezTo>
                    <a:pt x="24130" y="104775"/>
                    <a:pt x="56515" y="386080"/>
                    <a:pt x="53340" y="551180"/>
                  </a:cubicBezTo>
                  <a:cubicBezTo>
                    <a:pt x="50165" y="716280"/>
                    <a:pt x="60960" y="775970"/>
                    <a:pt x="0" y="826770"/>
                  </a:cubicBezTo>
                </a:path>
              </a:pathLst>
            </a:custGeom>
            <a:noFill/>
            <a:ln>
              <a:solidFill>
                <a:srgbClr val="F15671"/>
              </a:solidFill>
            </a:ln>
            <a:effectLst>
              <a:outerShdw blurRad="25400" dist="635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杨任东竹石体-Regular" panose="02000000000000000000" charset="-122"/>
              </a:endParaRPr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11D1FC96-BB7C-483F-9042-FC2FB595BCCA}"/>
              </a:ext>
            </a:extLst>
          </p:cNvPr>
          <p:cNvGrpSpPr/>
          <p:nvPr userDrawn="1"/>
        </p:nvGrpSpPr>
        <p:grpSpPr>
          <a:xfrm rot="20880000">
            <a:off x="103505" y="1657985"/>
            <a:ext cx="996315" cy="1878965"/>
            <a:chOff x="12061" y="589"/>
            <a:chExt cx="2072" cy="3906"/>
          </a:xfrm>
        </p:grpSpPr>
        <p:pic>
          <p:nvPicPr>
            <p:cNvPr id="21" name="图片 20" descr="棒棒糖">
              <a:extLst>
                <a:ext uri="{FF2B5EF4-FFF2-40B4-BE49-F238E27FC236}">
                  <a16:creationId xmlns:a16="http://schemas.microsoft.com/office/drawing/2014/main" id="{0F52F3D4-181B-4FD8-90DB-6E02F67CAA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38340" t="42435" r="39228" b="37412"/>
            <a:stretch>
              <a:fillRect/>
            </a:stretch>
          </p:blipFill>
          <p:spPr>
            <a:xfrm>
              <a:off x="12061" y="589"/>
              <a:ext cx="2072" cy="1862"/>
            </a:xfrm>
            <a:prstGeom prst="rect">
              <a:avLst/>
            </a:prstGeom>
            <a:effectLst>
              <a:outerShdw blurRad="101600" dist="88900" dir="8100000" algn="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2" name="任意多边形 31">
              <a:extLst>
                <a:ext uri="{FF2B5EF4-FFF2-40B4-BE49-F238E27FC236}">
                  <a16:creationId xmlns:a16="http://schemas.microsoft.com/office/drawing/2014/main" id="{E3742C9F-3D29-4232-B6C1-F0CDD5EC69A9}"/>
                </a:ext>
              </a:extLst>
            </p:cNvPr>
            <p:cNvSpPr/>
            <p:nvPr/>
          </p:nvSpPr>
          <p:spPr>
            <a:xfrm>
              <a:off x="12748" y="2119"/>
              <a:ext cx="236" cy="2376"/>
            </a:xfrm>
            <a:custGeom>
              <a:avLst/>
              <a:gdLst>
                <a:gd name="connisteX0" fmla="*/ 149875 w 149875"/>
                <a:gd name="connsiteY0" fmla="*/ 0 h 337185"/>
                <a:gd name="connisteX1" fmla="*/ 12080 w 149875"/>
                <a:gd name="connsiteY1" fmla="*/ 337185 h 337185"/>
                <a:gd name="connisteX2" fmla="*/ 433720 w 149875"/>
                <a:gd name="connsiteY2" fmla="*/ 765810 h 33718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</a:cxnLst>
              <a:rect l="l" t="t" r="r" b="b"/>
              <a:pathLst>
                <a:path w="149875" h="337185">
                  <a:moveTo>
                    <a:pt x="149875" y="0"/>
                  </a:moveTo>
                  <a:cubicBezTo>
                    <a:pt x="113680" y="59055"/>
                    <a:pt x="-44435" y="184150"/>
                    <a:pt x="12080" y="337185"/>
                  </a:cubicBezTo>
                </a:path>
              </a:pathLst>
            </a:custGeom>
            <a:noFill/>
            <a:ln>
              <a:solidFill>
                <a:srgbClr val="FF674F"/>
              </a:solidFill>
            </a:ln>
            <a:effectLst>
              <a:outerShdw blurRad="25400" dist="889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杨任东竹石体-Regular" panose="02000000000000000000" charset="-122"/>
              </a:endParaRPr>
            </a:p>
          </p:txBody>
        </p:sp>
      </p:grpSp>
      <p:pic>
        <p:nvPicPr>
          <p:cNvPr id="23" name="图片 22" descr="00000">
            <a:extLst>
              <a:ext uri="{FF2B5EF4-FFF2-40B4-BE49-F238E27FC236}">
                <a16:creationId xmlns:a16="http://schemas.microsoft.com/office/drawing/2014/main" id="{E7090EE5-519D-4A2E-BB05-389D2915F02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0165" y="59690"/>
            <a:ext cx="2446020" cy="614680"/>
          </a:xfrm>
          <a:prstGeom prst="rect">
            <a:avLst/>
          </a:prstGeom>
        </p:spPr>
      </p:pic>
      <p:sp>
        <p:nvSpPr>
          <p:cNvPr id="25" name="文本占位符 24">
            <a:extLst>
              <a:ext uri="{FF2B5EF4-FFF2-40B4-BE49-F238E27FC236}">
                <a16:creationId xmlns:a16="http://schemas.microsoft.com/office/drawing/2014/main" id="{95D888B2-5620-41C7-B389-758FC228D2F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27399" y="3156584"/>
            <a:ext cx="995046" cy="5619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序号</a:t>
            </a:r>
          </a:p>
        </p:txBody>
      </p:sp>
      <p:sp>
        <p:nvSpPr>
          <p:cNvPr id="27" name="文本占位符 26">
            <a:extLst>
              <a:ext uri="{FF2B5EF4-FFF2-40B4-BE49-F238E27FC236}">
                <a16:creationId xmlns:a16="http://schemas.microsoft.com/office/drawing/2014/main" id="{4A0A3667-D2D0-4E57-83C7-1C7E1739983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11018" y="3015297"/>
            <a:ext cx="2692400" cy="7683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4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 lvl="0"/>
            <a:r>
              <a:rPr lang="zh-CN" altLang="en-US" dirty="0"/>
              <a:t>章节名称</a:t>
            </a:r>
          </a:p>
        </p:txBody>
      </p:sp>
    </p:spTree>
    <p:extLst>
      <p:ext uri="{BB962C8B-B14F-4D97-AF65-F5344CB8AC3E}">
        <p14:creationId xmlns:p14="http://schemas.microsoft.com/office/powerpoint/2010/main" val="38832485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封面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54E6F7A0-C085-41C0-8314-F1C11367D24C}"/>
              </a:ext>
            </a:extLst>
          </p:cNvPr>
          <p:cNvSpPr/>
          <p:nvPr userDrawn="1"/>
        </p:nvSpPr>
        <p:spPr>
          <a:xfrm>
            <a:off x="819150" y="796925"/>
            <a:ext cx="10431780" cy="5205095"/>
          </a:xfrm>
          <a:prstGeom prst="rect">
            <a:avLst/>
          </a:prstGeom>
          <a:solidFill>
            <a:srgbClr val="74C8A6"/>
          </a:solidFill>
          <a:ln w="12700">
            <a:miter lim="400000"/>
          </a:ln>
          <a:effectLst>
            <a:outerShdw blurRad="787400" dist="38100" dir="2700000" sx="102000" sy="102000" algn="tl" rotWithShape="0">
              <a:prstClr val="black">
                <a:alpha val="40000"/>
              </a:prstClr>
            </a:outerShdw>
          </a:effectLst>
        </p:spPr>
        <p:txBody>
          <a:bodyPr wrap="square" lIns="91440" tIns="45720" rIns="91440" bIns="45720" rtlCol="0" anchor="ctr">
            <a:norm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D2BC135A-3653-4E35-812D-00794CC856E9}"/>
              </a:ext>
            </a:extLst>
          </p:cNvPr>
          <p:cNvGrpSpPr/>
          <p:nvPr userDrawn="1"/>
        </p:nvGrpSpPr>
        <p:grpSpPr>
          <a:xfrm>
            <a:off x="9587230" y="173990"/>
            <a:ext cx="1320165" cy="2771140"/>
            <a:chOff x="4350" y="1664"/>
            <a:chExt cx="1760" cy="3694"/>
          </a:xfrm>
        </p:grpSpPr>
        <p:pic>
          <p:nvPicPr>
            <p:cNvPr id="15" name="图片 14" descr="棒棒糖">
              <a:extLst>
                <a:ext uri="{FF2B5EF4-FFF2-40B4-BE49-F238E27FC236}">
                  <a16:creationId xmlns:a16="http://schemas.microsoft.com/office/drawing/2014/main" id="{9B29A109-BC86-4468-B656-51A081F1EF3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10268" t="21838" r="67300" b="58009"/>
            <a:stretch>
              <a:fillRect/>
            </a:stretch>
          </p:blipFill>
          <p:spPr>
            <a:xfrm>
              <a:off x="4350" y="1664"/>
              <a:ext cx="1760" cy="1582"/>
            </a:xfrm>
            <a:prstGeom prst="rect">
              <a:avLst/>
            </a:prstGeom>
            <a:effectLst>
              <a:outerShdw blurRad="88900" dist="88900" dir="8100000" algn="tr" rotWithShape="0">
                <a:schemeClr val="accent1">
                  <a:lumMod val="50000"/>
                  <a:alpha val="40000"/>
                </a:schemeClr>
              </a:outerShdw>
            </a:effectLst>
          </p:spPr>
        </p:pic>
        <p:sp>
          <p:nvSpPr>
            <p:cNvPr id="16" name="任意多边形 18">
              <a:extLst>
                <a:ext uri="{FF2B5EF4-FFF2-40B4-BE49-F238E27FC236}">
                  <a16:creationId xmlns:a16="http://schemas.microsoft.com/office/drawing/2014/main" id="{F451EA50-C9D9-46D4-B061-0680E8C3F907}"/>
                </a:ext>
              </a:extLst>
            </p:cNvPr>
            <p:cNvSpPr/>
            <p:nvPr/>
          </p:nvSpPr>
          <p:spPr>
            <a:xfrm>
              <a:off x="5134" y="2826"/>
              <a:ext cx="124" cy="2532"/>
            </a:xfrm>
            <a:custGeom>
              <a:avLst/>
              <a:gdLst>
                <a:gd name="connisteX0" fmla="*/ 32166 w 78658"/>
                <a:gd name="connsiteY0" fmla="*/ 0 h 1607820"/>
                <a:gd name="connisteX1" fmla="*/ 32166 w 78658"/>
                <a:gd name="connsiteY1" fmla="*/ 842010 h 1607820"/>
                <a:gd name="connisteX2" fmla="*/ 1686 w 78658"/>
                <a:gd name="connsiteY2" fmla="*/ 849630 h 1607820"/>
                <a:gd name="connisteX3" fmla="*/ 78521 w 78658"/>
                <a:gd name="connsiteY3" fmla="*/ 872490 h 1607820"/>
                <a:gd name="connisteX4" fmla="*/ 16926 w 78658"/>
                <a:gd name="connsiteY4" fmla="*/ 987425 h 1607820"/>
                <a:gd name="connisteX5" fmla="*/ 16926 w 78658"/>
                <a:gd name="connsiteY5" fmla="*/ 1607820 h 1607820"/>
                <a:gd name="connisteX6" fmla="*/ 24546 w 78658"/>
                <a:gd name="connsiteY6" fmla="*/ 1607820 h 160782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78659" h="1607820">
                  <a:moveTo>
                    <a:pt x="32166" y="0"/>
                  </a:moveTo>
                  <a:cubicBezTo>
                    <a:pt x="32801" y="168275"/>
                    <a:pt x="38516" y="671830"/>
                    <a:pt x="32166" y="842010"/>
                  </a:cubicBezTo>
                  <a:cubicBezTo>
                    <a:pt x="25816" y="1012190"/>
                    <a:pt x="-7839" y="843280"/>
                    <a:pt x="1686" y="849630"/>
                  </a:cubicBezTo>
                  <a:cubicBezTo>
                    <a:pt x="11211" y="855980"/>
                    <a:pt x="75346" y="845185"/>
                    <a:pt x="78521" y="872490"/>
                  </a:cubicBezTo>
                  <a:cubicBezTo>
                    <a:pt x="81696" y="899795"/>
                    <a:pt x="28991" y="840105"/>
                    <a:pt x="16926" y="987425"/>
                  </a:cubicBezTo>
                  <a:cubicBezTo>
                    <a:pt x="4861" y="1134745"/>
                    <a:pt x="15656" y="1483995"/>
                    <a:pt x="16926" y="1607820"/>
                  </a:cubicBezTo>
                </a:path>
              </a:pathLst>
            </a:custGeom>
            <a:noFill/>
            <a:ln>
              <a:solidFill>
                <a:srgbClr val="3FC5FF"/>
              </a:solidFill>
            </a:ln>
            <a:effectLst>
              <a:outerShdw blurRad="25400" dist="88900" dir="8100000" algn="tr" rotWithShape="0">
                <a:schemeClr val="accent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杨任东竹石体-Regular" panose="02000000000000000000" charset="-122"/>
              </a:endParaRPr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5F2FF226-A0DC-4083-B09A-37AE78D85C4C}"/>
              </a:ext>
            </a:extLst>
          </p:cNvPr>
          <p:cNvGrpSpPr/>
          <p:nvPr userDrawn="1"/>
        </p:nvGrpSpPr>
        <p:grpSpPr>
          <a:xfrm>
            <a:off x="10365740" y="1774825"/>
            <a:ext cx="825500" cy="1480185"/>
            <a:chOff x="645" y="5430"/>
            <a:chExt cx="1300" cy="2331"/>
          </a:xfrm>
        </p:grpSpPr>
        <p:pic>
          <p:nvPicPr>
            <p:cNvPr id="18" name="图片 17" descr="棒棒糖">
              <a:extLst>
                <a:ext uri="{FF2B5EF4-FFF2-40B4-BE49-F238E27FC236}">
                  <a16:creationId xmlns:a16="http://schemas.microsoft.com/office/drawing/2014/main" id="{55F97CAC-03C0-4A64-B7F7-CAD4A02897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34551" t="22217" r="43017" b="57630"/>
            <a:stretch>
              <a:fillRect/>
            </a:stretch>
          </p:blipFill>
          <p:spPr>
            <a:xfrm>
              <a:off x="645" y="5430"/>
              <a:ext cx="1301" cy="1170"/>
            </a:xfrm>
            <a:prstGeom prst="rect">
              <a:avLst/>
            </a:prstGeom>
            <a:effectLst>
              <a:outerShdw blurRad="76200" dist="63500" dir="8100000" algn="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9" name="任意多边形 21">
              <a:extLst>
                <a:ext uri="{FF2B5EF4-FFF2-40B4-BE49-F238E27FC236}">
                  <a16:creationId xmlns:a16="http://schemas.microsoft.com/office/drawing/2014/main" id="{1822D1C6-B82C-4EF9-BF19-5DFE1E7E876C}"/>
                </a:ext>
              </a:extLst>
            </p:cNvPr>
            <p:cNvSpPr/>
            <p:nvPr/>
          </p:nvSpPr>
          <p:spPr>
            <a:xfrm>
              <a:off x="1253" y="6459"/>
              <a:ext cx="84" cy="1302"/>
            </a:xfrm>
            <a:custGeom>
              <a:avLst/>
              <a:gdLst>
                <a:gd name="connisteX0" fmla="*/ 15240 w 53558"/>
                <a:gd name="connsiteY0" fmla="*/ 0 h 826770"/>
                <a:gd name="connisteX1" fmla="*/ 53340 w 53558"/>
                <a:gd name="connsiteY1" fmla="*/ 551180 h 826770"/>
                <a:gd name="connisteX2" fmla="*/ 0 w 53558"/>
                <a:gd name="connsiteY2" fmla="*/ 826770 h 826770"/>
                <a:gd name="connisteX3" fmla="*/ -252730 w 53558"/>
                <a:gd name="connsiteY3" fmla="*/ 803910 h 82677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</a:cxnLst>
              <a:rect l="l" t="t" r="r" b="b"/>
              <a:pathLst>
                <a:path w="53558" h="826770">
                  <a:moveTo>
                    <a:pt x="15240" y="0"/>
                  </a:moveTo>
                  <a:cubicBezTo>
                    <a:pt x="24130" y="104775"/>
                    <a:pt x="56515" y="386080"/>
                    <a:pt x="53340" y="551180"/>
                  </a:cubicBezTo>
                  <a:cubicBezTo>
                    <a:pt x="50165" y="716280"/>
                    <a:pt x="60960" y="775970"/>
                    <a:pt x="0" y="826770"/>
                  </a:cubicBezTo>
                </a:path>
              </a:pathLst>
            </a:custGeom>
            <a:noFill/>
            <a:ln>
              <a:solidFill>
                <a:srgbClr val="F15671"/>
              </a:solidFill>
            </a:ln>
            <a:effectLst>
              <a:outerShdw blurRad="25400" dist="635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杨任东竹石体-Regular" panose="02000000000000000000" charset="-122"/>
              </a:endParaRPr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C73DD5EE-AFD6-4EFD-845F-8FA6D22CBC13}"/>
              </a:ext>
            </a:extLst>
          </p:cNvPr>
          <p:cNvGrpSpPr/>
          <p:nvPr userDrawn="1"/>
        </p:nvGrpSpPr>
        <p:grpSpPr>
          <a:xfrm rot="20880000">
            <a:off x="8871585" y="1297305"/>
            <a:ext cx="996315" cy="1878965"/>
            <a:chOff x="12061" y="589"/>
            <a:chExt cx="2072" cy="3906"/>
          </a:xfrm>
        </p:grpSpPr>
        <p:pic>
          <p:nvPicPr>
            <p:cNvPr id="21" name="图片 20" descr="棒棒糖">
              <a:extLst>
                <a:ext uri="{FF2B5EF4-FFF2-40B4-BE49-F238E27FC236}">
                  <a16:creationId xmlns:a16="http://schemas.microsoft.com/office/drawing/2014/main" id="{BD823F91-779F-467A-A5E9-768BCAA20A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38340" t="42435" r="39228" b="37412"/>
            <a:stretch>
              <a:fillRect/>
            </a:stretch>
          </p:blipFill>
          <p:spPr>
            <a:xfrm>
              <a:off x="12061" y="589"/>
              <a:ext cx="2072" cy="1862"/>
            </a:xfrm>
            <a:prstGeom prst="rect">
              <a:avLst/>
            </a:prstGeom>
            <a:effectLst>
              <a:outerShdw blurRad="101600" dist="88900" dir="8100000" algn="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2" name="任意多边形 31">
              <a:extLst>
                <a:ext uri="{FF2B5EF4-FFF2-40B4-BE49-F238E27FC236}">
                  <a16:creationId xmlns:a16="http://schemas.microsoft.com/office/drawing/2014/main" id="{43C4EF3A-EB0E-4088-93B3-7CBBAA1BE5E5}"/>
                </a:ext>
              </a:extLst>
            </p:cNvPr>
            <p:cNvSpPr/>
            <p:nvPr/>
          </p:nvSpPr>
          <p:spPr>
            <a:xfrm>
              <a:off x="12748" y="2119"/>
              <a:ext cx="236" cy="2376"/>
            </a:xfrm>
            <a:custGeom>
              <a:avLst/>
              <a:gdLst>
                <a:gd name="connisteX0" fmla="*/ 149875 w 149875"/>
                <a:gd name="connsiteY0" fmla="*/ 0 h 337185"/>
                <a:gd name="connisteX1" fmla="*/ 12080 w 149875"/>
                <a:gd name="connsiteY1" fmla="*/ 337185 h 337185"/>
                <a:gd name="connisteX2" fmla="*/ 433720 w 149875"/>
                <a:gd name="connsiteY2" fmla="*/ 765810 h 33718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</a:cxnLst>
              <a:rect l="l" t="t" r="r" b="b"/>
              <a:pathLst>
                <a:path w="149875" h="337185">
                  <a:moveTo>
                    <a:pt x="149875" y="0"/>
                  </a:moveTo>
                  <a:cubicBezTo>
                    <a:pt x="113680" y="59055"/>
                    <a:pt x="-44435" y="184150"/>
                    <a:pt x="12080" y="337185"/>
                  </a:cubicBezTo>
                </a:path>
              </a:pathLst>
            </a:custGeom>
            <a:noFill/>
            <a:ln>
              <a:solidFill>
                <a:srgbClr val="FF674F"/>
              </a:solidFill>
            </a:ln>
            <a:effectLst>
              <a:outerShdw blurRad="25400" dist="889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杨任东竹石体-Regular" panose="02000000000000000000" charset="-122"/>
              </a:endParaRPr>
            </a:p>
          </p:txBody>
        </p:sp>
      </p:grpSp>
      <p:pic>
        <p:nvPicPr>
          <p:cNvPr id="23" name="图片 22">
            <a:extLst>
              <a:ext uri="{FF2B5EF4-FFF2-40B4-BE49-F238E27FC236}">
                <a16:creationId xmlns:a16="http://schemas.microsoft.com/office/drawing/2014/main" id="{CCF520A9-77A8-4C06-B4D1-BB139A9D77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12" t="-554" r="3060" b="68924"/>
          <a:stretch>
            <a:fillRect/>
          </a:stretch>
        </p:blipFill>
        <p:spPr>
          <a:xfrm>
            <a:off x="-612775" y="3495675"/>
            <a:ext cx="3869690" cy="3400425"/>
          </a:xfrm>
          <a:prstGeom prst="rect">
            <a:avLst/>
          </a:prstGeom>
        </p:spPr>
      </p:pic>
      <p:pic>
        <p:nvPicPr>
          <p:cNvPr id="24" name="图片 23" descr="00000">
            <a:extLst>
              <a:ext uri="{FF2B5EF4-FFF2-40B4-BE49-F238E27FC236}">
                <a16:creationId xmlns:a16="http://schemas.microsoft.com/office/drawing/2014/main" id="{C819664C-8569-478D-BA59-156A0C01D70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0165" y="59690"/>
            <a:ext cx="2446020" cy="614680"/>
          </a:xfrm>
          <a:prstGeom prst="rect">
            <a:avLst/>
          </a:prstGeom>
        </p:spPr>
      </p:pic>
      <p:sp>
        <p:nvSpPr>
          <p:cNvPr id="25" name="椭圆 24">
            <a:extLst>
              <a:ext uri="{FF2B5EF4-FFF2-40B4-BE49-F238E27FC236}">
                <a16:creationId xmlns:a16="http://schemas.microsoft.com/office/drawing/2014/main" id="{3FA475C4-6E86-4F5D-AC28-C453331FD62D}"/>
              </a:ext>
            </a:extLst>
          </p:cNvPr>
          <p:cNvSpPr/>
          <p:nvPr userDrawn="1"/>
        </p:nvSpPr>
        <p:spPr>
          <a:xfrm>
            <a:off x="2231390" y="2460625"/>
            <a:ext cx="1777365" cy="1777365"/>
          </a:xfrm>
          <a:prstGeom prst="ellipse">
            <a:avLst/>
          </a:prstGeom>
          <a:noFill/>
          <a:ln w="25400">
            <a:solidFill>
              <a:schemeClr val="bg1">
                <a:alpha val="93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41474D63-C7F7-486A-A782-E1C3063BE337}"/>
              </a:ext>
            </a:extLst>
          </p:cNvPr>
          <p:cNvSpPr txBox="1"/>
          <p:nvPr userDrawn="1"/>
        </p:nvSpPr>
        <p:spPr>
          <a:xfrm>
            <a:off x="2545080" y="3057525"/>
            <a:ext cx="100774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</a:rPr>
              <a:t>Part</a:t>
            </a:r>
          </a:p>
        </p:txBody>
      </p:sp>
      <p:sp>
        <p:nvSpPr>
          <p:cNvPr id="27" name="文本占位符 24">
            <a:extLst>
              <a:ext uri="{FF2B5EF4-FFF2-40B4-BE49-F238E27FC236}">
                <a16:creationId xmlns:a16="http://schemas.microsoft.com/office/drawing/2014/main" id="{DA693849-8EF6-4439-97A0-93B77E28FB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27399" y="3156584"/>
            <a:ext cx="995046" cy="5619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序号</a:t>
            </a:r>
          </a:p>
        </p:txBody>
      </p:sp>
      <p:sp>
        <p:nvSpPr>
          <p:cNvPr id="28" name="文本占位符 26">
            <a:extLst>
              <a:ext uri="{FF2B5EF4-FFF2-40B4-BE49-F238E27FC236}">
                <a16:creationId xmlns:a16="http://schemas.microsoft.com/office/drawing/2014/main" id="{5A03A0FB-20D0-4C10-BCD1-03E6D8C8DE7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11018" y="3015297"/>
            <a:ext cx="2692400" cy="7683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4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 lvl="0"/>
            <a:r>
              <a:rPr lang="zh-CN" altLang="en-US" dirty="0"/>
              <a:t>章节名称</a:t>
            </a:r>
          </a:p>
        </p:txBody>
      </p:sp>
    </p:spTree>
    <p:extLst>
      <p:ext uri="{BB962C8B-B14F-4D97-AF65-F5344CB8AC3E}">
        <p14:creationId xmlns:p14="http://schemas.microsoft.com/office/powerpoint/2010/main" val="42097637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封面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60144F3B-05CE-43DC-A296-3438346D68DE}"/>
              </a:ext>
            </a:extLst>
          </p:cNvPr>
          <p:cNvSpPr/>
          <p:nvPr userDrawn="1"/>
        </p:nvSpPr>
        <p:spPr>
          <a:xfrm>
            <a:off x="819150" y="796925"/>
            <a:ext cx="10431780" cy="5205095"/>
          </a:xfrm>
          <a:prstGeom prst="rect">
            <a:avLst/>
          </a:prstGeom>
          <a:solidFill>
            <a:srgbClr val="74C8A6"/>
          </a:solidFill>
          <a:ln w="12700">
            <a:miter lim="400000"/>
          </a:ln>
          <a:effectLst>
            <a:outerShdw blurRad="787400" dist="38100" dir="2700000" sx="102000" sy="102000" algn="tl" rotWithShape="0">
              <a:prstClr val="black">
                <a:alpha val="40000"/>
              </a:prstClr>
            </a:outerShdw>
          </a:effectLst>
        </p:spPr>
        <p:txBody>
          <a:bodyPr wrap="square" lIns="91440" tIns="45720" rIns="91440" bIns="45720" rtlCol="0" anchor="ctr">
            <a:norm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CBD0BC50-3131-4E72-87D4-D8843D7C7838}"/>
              </a:ext>
            </a:extLst>
          </p:cNvPr>
          <p:cNvGrpSpPr/>
          <p:nvPr userDrawn="1"/>
        </p:nvGrpSpPr>
        <p:grpSpPr>
          <a:xfrm>
            <a:off x="9587230" y="155575"/>
            <a:ext cx="1320165" cy="2771140"/>
            <a:chOff x="4350" y="1664"/>
            <a:chExt cx="1760" cy="3694"/>
          </a:xfrm>
        </p:grpSpPr>
        <p:pic>
          <p:nvPicPr>
            <p:cNvPr id="17" name="图片 16" descr="棒棒糖">
              <a:extLst>
                <a:ext uri="{FF2B5EF4-FFF2-40B4-BE49-F238E27FC236}">
                  <a16:creationId xmlns:a16="http://schemas.microsoft.com/office/drawing/2014/main" id="{44B2E2FC-8781-478A-AA26-4BA0811F12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10268" t="21838" r="67300" b="58009"/>
            <a:stretch>
              <a:fillRect/>
            </a:stretch>
          </p:blipFill>
          <p:spPr>
            <a:xfrm>
              <a:off x="4350" y="1664"/>
              <a:ext cx="1760" cy="1582"/>
            </a:xfrm>
            <a:prstGeom prst="rect">
              <a:avLst/>
            </a:prstGeom>
            <a:effectLst>
              <a:outerShdw blurRad="88900" dist="88900" dir="8100000" algn="tr" rotWithShape="0">
                <a:schemeClr val="accent1">
                  <a:lumMod val="50000"/>
                  <a:alpha val="40000"/>
                </a:schemeClr>
              </a:outerShdw>
            </a:effectLst>
          </p:spPr>
        </p:pic>
        <p:sp>
          <p:nvSpPr>
            <p:cNvPr id="18" name="任意多边形 18">
              <a:extLst>
                <a:ext uri="{FF2B5EF4-FFF2-40B4-BE49-F238E27FC236}">
                  <a16:creationId xmlns:a16="http://schemas.microsoft.com/office/drawing/2014/main" id="{46264F50-9766-4C44-B0C8-B34BAFCC5F86}"/>
                </a:ext>
              </a:extLst>
            </p:cNvPr>
            <p:cNvSpPr/>
            <p:nvPr/>
          </p:nvSpPr>
          <p:spPr>
            <a:xfrm>
              <a:off x="5134" y="2826"/>
              <a:ext cx="124" cy="2532"/>
            </a:xfrm>
            <a:custGeom>
              <a:avLst/>
              <a:gdLst>
                <a:gd name="connisteX0" fmla="*/ 32166 w 78658"/>
                <a:gd name="connsiteY0" fmla="*/ 0 h 1607820"/>
                <a:gd name="connisteX1" fmla="*/ 32166 w 78658"/>
                <a:gd name="connsiteY1" fmla="*/ 842010 h 1607820"/>
                <a:gd name="connisteX2" fmla="*/ 1686 w 78658"/>
                <a:gd name="connsiteY2" fmla="*/ 849630 h 1607820"/>
                <a:gd name="connisteX3" fmla="*/ 78521 w 78658"/>
                <a:gd name="connsiteY3" fmla="*/ 872490 h 1607820"/>
                <a:gd name="connisteX4" fmla="*/ 16926 w 78658"/>
                <a:gd name="connsiteY4" fmla="*/ 987425 h 1607820"/>
                <a:gd name="connisteX5" fmla="*/ 16926 w 78658"/>
                <a:gd name="connsiteY5" fmla="*/ 1607820 h 1607820"/>
                <a:gd name="connisteX6" fmla="*/ 24546 w 78658"/>
                <a:gd name="connsiteY6" fmla="*/ 1607820 h 160782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78659" h="1607820">
                  <a:moveTo>
                    <a:pt x="32166" y="0"/>
                  </a:moveTo>
                  <a:cubicBezTo>
                    <a:pt x="32801" y="168275"/>
                    <a:pt x="38516" y="671830"/>
                    <a:pt x="32166" y="842010"/>
                  </a:cubicBezTo>
                  <a:cubicBezTo>
                    <a:pt x="25816" y="1012190"/>
                    <a:pt x="-7839" y="843280"/>
                    <a:pt x="1686" y="849630"/>
                  </a:cubicBezTo>
                  <a:cubicBezTo>
                    <a:pt x="11211" y="855980"/>
                    <a:pt x="75346" y="845185"/>
                    <a:pt x="78521" y="872490"/>
                  </a:cubicBezTo>
                  <a:cubicBezTo>
                    <a:pt x="81696" y="899795"/>
                    <a:pt x="28991" y="840105"/>
                    <a:pt x="16926" y="987425"/>
                  </a:cubicBezTo>
                  <a:cubicBezTo>
                    <a:pt x="4861" y="1134745"/>
                    <a:pt x="15656" y="1483995"/>
                    <a:pt x="16926" y="1607820"/>
                  </a:cubicBezTo>
                </a:path>
              </a:pathLst>
            </a:custGeom>
            <a:noFill/>
            <a:ln>
              <a:solidFill>
                <a:srgbClr val="3FC5FF"/>
              </a:solidFill>
            </a:ln>
            <a:effectLst>
              <a:outerShdw blurRad="25400" dist="88900" dir="8100000" algn="tr" rotWithShape="0">
                <a:schemeClr val="accent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杨任东竹石体-Regular" panose="02000000000000000000" charset="-122"/>
              </a:endParaRPr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0924C2BB-3449-4670-A16D-DA1273695ABC}"/>
              </a:ext>
            </a:extLst>
          </p:cNvPr>
          <p:cNvGrpSpPr/>
          <p:nvPr userDrawn="1"/>
        </p:nvGrpSpPr>
        <p:grpSpPr>
          <a:xfrm>
            <a:off x="10365740" y="1756410"/>
            <a:ext cx="825500" cy="1480185"/>
            <a:chOff x="645" y="5430"/>
            <a:chExt cx="1300" cy="2331"/>
          </a:xfrm>
        </p:grpSpPr>
        <p:pic>
          <p:nvPicPr>
            <p:cNvPr id="20" name="图片 19" descr="棒棒糖">
              <a:extLst>
                <a:ext uri="{FF2B5EF4-FFF2-40B4-BE49-F238E27FC236}">
                  <a16:creationId xmlns:a16="http://schemas.microsoft.com/office/drawing/2014/main" id="{EFA38248-BC68-4BCF-B609-D9C751088D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34551" t="22217" r="43017" b="57630"/>
            <a:stretch>
              <a:fillRect/>
            </a:stretch>
          </p:blipFill>
          <p:spPr>
            <a:xfrm>
              <a:off x="645" y="5430"/>
              <a:ext cx="1301" cy="1170"/>
            </a:xfrm>
            <a:prstGeom prst="rect">
              <a:avLst/>
            </a:prstGeom>
            <a:effectLst>
              <a:outerShdw blurRad="76200" dist="63500" dir="8100000" algn="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1" name="任意多边形 21">
              <a:extLst>
                <a:ext uri="{FF2B5EF4-FFF2-40B4-BE49-F238E27FC236}">
                  <a16:creationId xmlns:a16="http://schemas.microsoft.com/office/drawing/2014/main" id="{4990C6B2-63DE-4D9E-910A-9A9A684E0BB3}"/>
                </a:ext>
              </a:extLst>
            </p:cNvPr>
            <p:cNvSpPr/>
            <p:nvPr/>
          </p:nvSpPr>
          <p:spPr>
            <a:xfrm>
              <a:off x="1253" y="6459"/>
              <a:ext cx="84" cy="1302"/>
            </a:xfrm>
            <a:custGeom>
              <a:avLst/>
              <a:gdLst>
                <a:gd name="connisteX0" fmla="*/ 15240 w 53558"/>
                <a:gd name="connsiteY0" fmla="*/ 0 h 826770"/>
                <a:gd name="connisteX1" fmla="*/ 53340 w 53558"/>
                <a:gd name="connsiteY1" fmla="*/ 551180 h 826770"/>
                <a:gd name="connisteX2" fmla="*/ 0 w 53558"/>
                <a:gd name="connsiteY2" fmla="*/ 826770 h 826770"/>
                <a:gd name="connisteX3" fmla="*/ -252730 w 53558"/>
                <a:gd name="connsiteY3" fmla="*/ 803910 h 82677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</a:cxnLst>
              <a:rect l="l" t="t" r="r" b="b"/>
              <a:pathLst>
                <a:path w="53558" h="826770">
                  <a:moveTo>
                    <a:pt x="15240" y="0"/>
                  </a:moveTo>
                  <a:cubicBezTo>
                    <a:pt x="24130" y="104775"/>
                    <a:pt x="56515" y="386080"/>
                    <a:pt x="53340" y="551180"/>
                  </a:cubicBezTo>
                  <a:cubicBezTo>
                    <a:pt x="50165" y="716280"/>
                    <a:pt x="60960" y="775970"/>
                    <a:pt x="0" y="826770"/>
                  </a:cubicBezTo>
                </a:path>
              </a:pathLst>
            </a:custGeom>
            <a:noFill/>
            <a:ln>
              <a:solidFill>
                <a:srgbClr val="F15671"/>
              </a:solidFill>
            </a:ln>
            <a:effectLst>
              <a:outerShdw blurRad="25400" dist="635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杨任东竹石体-Regular" panose="02000000000000000000" charset="-122"/>
              </a:endParaRPr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9606C480-90EE-4B6A-A51C-0CF02868682E}"/>
              </a:ext>
            </a:extLst>
          </p:cNvPr>
          <p:cNvGrpSpPr/>
          <p:nvPr userDrawn="1"/>
        </p:nvGrpSpPr>
        <p:grpSpPr>
          <a:xfrm rot="20880000">
            <a:off x="8871585" y="1278890"/>
            <a:ext cx="996315" cy="1878965"/>
            <a:chOff x="12061" y="589"/>
            <a:chExt cx="2072" cy="3906"/>
          </a:xfrm>
        </p:grpSpPr>
        <p:pic>
          <p:nvPicPr>
            <p:cNvPr id="23" name="图片 22" descr="棒棒糖">
              <a:extLst>
                <a:ext uri="{FF2B5EF4-FFF2-40B4-BE49-F238E27FC236}">
                  <a16:creationId xmlns:a16="http://schemas.microsoft.com/office/drawing/2014/main" id="{DCE0EE7E-68F2-46F7-BB72-C5C93D1F531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38340" t="42435" r="39228" b="37412"/>
            <a:stretch>
              <a:fillRect/>
            </a:stretch>
          </p:blipFill>
          <p:spPr>
            <a:xfrm>
              <a:off x="12061" y="589"/>
              <a:ext cx="2072" cy="1862"/>
            </a:xfrm>
            <a:prstGeom prst="rect">
              <a:avLst/>
            </a:prstGeom>
            <a:effectLst>
              <a:outerShdw blurRad="101600" dist="88900" dir="8100000" algn="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4" name="任意多边形 31">
              <a:extLst>
                <a:ext uri="{FF2B5EF4-FFF2-40B4-BE49-F238E27FC236}">
                  <a16:creationId xmlns:a16="http://schemas.microsoft.com/office/drawing/2014/main" id="{65A0B95E-0CF0-4B29-8B5F-528B0EEFA83E}"/>
                </a:ext>
              </a:extLst>
            </p:cNvPr>
            <p:cNvSpPr/>
            <p:nvPr/>
          </p:nvSpPr>
          <p:spPr>
            <a:xfrm>
              <a:off x="12748" y="2119"/>
              <a:ext cx="236" cy="2376"/>
            </a:xfrm>
            <a:custGeom>
              <a:avLst/>
              <a:gdLst>
                <a:gd name="connisteX0" fmla="*/ 149875 w 149875"/>
                <a:gd name="connsiteY0" fmla="*/ 0 h 337185"/>
                <a:gd name="connisteX1" fmla="*/ 12080 w 149875"/>
                <a:gd name="connsiteY1" fmla="*/ 337185 h 337185"/>
                <a:gd name="connisteX2" fmla="*/ 433720 w 149875"/>
                <a:gd name="connsiteY2" fmla="*/ 765810 h 33718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</a:cxnLst>
              <a:rect l="l" t="t" r="r" b="b"/>
              <a:pathLst>
                <a:path w="149875" h="337185">
                  <a:moveTo>
                    <a:pt x="149875" y="0"/>
                  </a:moveTo>
                  <a:cubicBezTo>
                    <a:pt x="113680" y="59055"/>
                    <a:pt x="-44435" y="184150"/>
                    <a:pt x="12080" y="337185"/>
                  </a:cubicBezTo>
                </a:path>
              </a:pathLst>
            </a:custGeom>
            <a:noFill/>
            <a:ln>
              <a:solidFill>
                <a:srgbClr val="FF674F"/>
              </a:solidFill>
            </a:ln>
            <a:effectLst>
              <a:outerShdw blurRad="25400" dist="889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杨任东竹石体-Regular" panose="02000000000000000000" charset="-122"/>
              </a:endParaRPr>
            </a:p>
          </p:txBody>
        </p:sp>
      </p:grpSp>
      <p:pic>
        <p:nvPicPr>
          <p:cNvPr id="25" name="图片 24">
            <a:extLst>
              <a:ext uri="{FF2B5EF4-FFF2-40B4-BE49-F238E27FC236}">
                <a16:creationId xmlns:a16="http://schemas.microsoft.com/office/drawing/2014/main" id="{CF373A3A-97DC-4A7B-8E8B-25D556227DE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668" t="66870" r="1778" b="1500"/>
          <a:stretch>
            <a:fillRect/>
          </a:stretch>
        </p:blipFill>
        <p:spPr>
          <a:xfrm>
            <a:off x="149273" y="3957107"/>
            <a:ext cx="2595623" cy="2579271"/>
          </a:xfrm>
          <a:prstGeom prst="rect">
            <a:avLst/>
          </a:prstGeom>
        </p:spPr>
      </p:pic>
      <p:pic>
        <p:nvPicPr>
          <p:cNvPr id="26" name="图片 25" descr="00000">
            <a:extLst>
              <a:ext uri="{FF2B5EF4-FFF2-40B4-BE49-F238E27FC236}">
                <a16:creationId xmlns:a16="http://schemas.microsoft.com/office/drawing/2014/main" id="{8F895EE7-8CF2-4907-A8EA-D9756195F3D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0165" y="59690"/>
            <a:ext cx="2446020" cy="614680"/>
          </a:xfrm>
          <a:prstGeom prst="rect">
            <a:avLst/>
          </a:prstGeom>
        </p:spPr>
      </p:pic>
      <p:sp>
        <p:nvSpPr>
          <p:cNvPr id="27" name="椭圆 26">
            <a:extLst>
              <a:ext uri="{FF2B5EF4-FFF2-40B4-BE49-F238E27FC236}">
                <a16:creationId xmlns:a16="http://schemas.microsoft.com/office/drawing/2014/main" id="{2C0044B4-0523-48EB-98C0-B31E5A42C3B5}"/>
              </a:ext>
            </a:extLst>
          </p:cNvPr>
          <p:cNvSpPr/>
          <p:nvPr userDrawn="1"/>
        </p:nvSpPr>
        <p:spPr>
          <a:xfrm>
            <a:off x="2231390" y="2460625"/>
            <a:ext cx="1777365" cy="1777365"/>
          </a:xfrm>
          <a:prstGeom prst="ellipse">
            <a:avLst/>
          </a:prstGeom>
          <a:noFill/>
          <a:ln w="25400">
            <a:solidFill>
              <a:schemeClr val="bg1">
                <a:alpha val="93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176D3D84-9CBE-48D5-9373-22DBCB064C20}"/>
              </a:ext>
            </a:extLst>
          </p:cNvPr>
          <p:cNvSpPr txBox="1"/>
          <p:nvPr userDrawn="1"/>
        </p:nvSpPr>
        <p:spPr>
          <a:xfrm>
            <a:off x="2545080" y="3057525"/>
            <a:ext cx="100774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</a:rPr>
              <a:t>Part</a:t>
            </a:r>
          </a:p>
        </p:txBody>
      </p:sp>
      <p:sp>
        <p:nvSpPr>
          <p:cNvPr id="29" name="文本占位符 24">
            <a:extLst>
              <a:ext uri="{FF2B5EF4-FFF2-40B4-BE49-F238E27FC236}">
                <a16:creationId xmlns:a16="http://schemas.microsoft.com/office/drawing/2014/main" id="{563C9077-B532-4948-8B23-A45825007A5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27399" y="3156584"/>
            <a:ext cx="995046" cy="5619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序号</a:t>
            </a:r>
          </a:p>
        </p:txBody>
      </p:sp>
      <p:sp>
        <p:nvSpPr>
          <p:cNvPr id="30" name="文本占位符 26">
            <a:extLst>
              <a:ext uri="{FF2B5EF4-FFF2-40B4-BE49-F238E27FC236}">
                <a16:creationId xmlns:a16="http://schemas.microsoft.com/office/drawing/2014/main" id="{9D3D3ABE-40F8-476E-A5B7-D7D7D89EE75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11018" y="3015297"/>
            <a:ext cx="2692400" cy="7683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4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 lvl="0"/>
            <a:r>
              <a:rPr lang="zh-CN" altLang="en-US" dirty="0"/>
              <a:t>章节名称</a:t>
            </a:r>
          </a:p>
        </p:txBody>
      </p:sp>
    </p:spTree>
    <p:extLst>
      <p:ext uri="{BB962C8B-B14F-4D97-AF65-F5344CB8AC3E}">
        <p14:creationId xmlns:p14="http://schemas.microsoft.com/office/powerpoint/2010/main" val="12615334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课程重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>
            <a:extLst>
              <a:ext uri="{FF2B5EF4-FFF2-40B4-BE49-F238E27FC236}">
                <a16:creationId xmlns:a16="http://schemas.microsoft.com/office/drawing/2014/main" id="{7FACEDC9-EC6C-45CF-AA03-84FECB13AFC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910" y="1560195"/>
            <a:ext cx="4705985" cy="4069715"/>
          </a:xfrm>
          <a:prstGeom prst="rect">
            <a:avLst/>
          </a:prstGeom>
        </p:spPr>
      </p:pic>
      <p:pic>
        <p:nvPicPr>
          <p:cNvPr id="11" name="图片 10" descr="00000">
            <a:extLst>
              <a:ext uri="{FF2B5EF4-FFF2-40B4-BE49-F238E27FC236}">
                <a16:creationId xmlns:a16="http://schemas.microsoft.com/office/drawing/2014/main" id="{A30C46B9-8934-4722-B135-681C74FBFB9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9385" y="6189345"/>
            <a:ext cx="2237105" cy="561975"/>
          </a:xfrm>
          <a:prstGeom prst="rect">
            <a:avLst/>
          </a:prstGeom>
        </p:spPr>
      </p:pic>
      <p:sp>
        <p:nvSpPr>
          <p:cNvPr id="13" name="图片占位符 12">
            <a:extLst>
              <a:ext uri="{FF2B5EF4-FFF2-40B4-BE49-F238E27FC236}">
                <a16:creationId xmlns:a16="http://schemas.microsoft.com/office/drawing/2014/main" id="{1126603E-878A-47DF-A63B-A643B764CFB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33475" y="1762125"/>
            <a:ext cx="4295775" cy="24003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5" name="文本占位符 14">
            <a:extLst>
              <a:ext uri="{FF2B5EF4-FFF2-40B4-BE49-F238E27FC236}">
                <a16:creationId xmlns:a16="http://schemas.microsoft.com/office/drawing/2014/main" id="{80589C99-1A85-40B5-A36D-AA79350E4FE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777038" y="2860199"/>
            <a:ext cx="4567237" cy="1619250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>
              <a:defRPr sz="2000"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>
              <a:defRPr sz="1800"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>
              <a:defRPr sz="1600"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>
              <a:defRPr sz="1600">
                <a:latin typeface="黑体" panose="02010609060101010101" pitchFamily="49" charset="-122"/>
                <a:ea typeface="黑体" panose="02010609060101010101" pitchFamily="49" charset="-122"/>
              </a:defRPr>
            </a:lvl5pPr>
          </a:lstStyle>
          <a:p>
            <a:pPr lvl="0"/>
            <a:r>
              <a:rPr lang="zh-CN" altLang="en-US" dirty="0"/>
              <a:t>内容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17" name="文本占位符 16">
            <a:extLst>
              <a:ext uri="{FF2B5EF4-FFF2-40B4-BE49-F238E27FC236}">
                <a16:creationId xmlns:a16="http://schemas.microsoft.com/office/drawing/2014/main" id="{5B2877D5-B2EC-4D85-B9AB-5072B97037D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91490" y="425768"/>
            <a:ext cx="6939824" cy="635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solidFill>
                  <a:schemeClr val="bg1"/>
                </a:solidFill>
                <a:ea typeface="字魂105号-简雅黑" panose="00000500000000000000"/>
              </a:defRPr>
            </a:lvl1pPr>
          </a:lstStyle>
          <a:p>
            <a:pPr lvl="0"/>
            <a:r>
              <a:rPr lang="zh-CN" altLang="en-US" dirty="0"/>
              <a:t>标题名称</a:t>
            </a:r>
          </a:p>
        </p:txBody>
      </p:sp>
    </p:spTree>
    <p:extLst>
      <p:ext uri="{BB962C8B-B14F-4D97-AF65-F5344CB8AC3E}">
        <p14:creationId xmlns:p14="http://schemas.microsoft.com/office/powerpoint/2010/main" val="14785398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大图+多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00000">
            <a:extLst>
              <a:ext uri="{FF2B5EF4-FFF2-40B4-BE49-F238E27FC236}">
                <a16:creationId xmlns:a16="http://schemas.microsoft.com/office/drawing/2014/main" id="{85CCBDAE-0B01-425C-89C1-580A2F0CBC9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9385" y="6189345"/>
            <a:ext cx="2237105" cy="561975"/>
          </a:xfrm>
          <a:prstGeom prst="rect">
            <a:avLst/>
          </a:prstGeom>
        </p:spPr>
      </p:pic>
      <p:sp>
        <p:nvSpPr>
          <p:cNvPr id="15" name="文本占位符 16">
            <a:extLst>
              <a:ext uri="{FF2B5EF4-FFF2-40B4-BE49-F238E27FC236}">
                <a16:creationId xmlns:a16="http://schemas.microsoft.com/office/drawing/2014/main" id="{CA3AE0F1-A149-4A69-BC0C-013969744D7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91489" y="425768"/>
            <a:ext cx="4661082" cy="635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solidFill>
                  <a:schemeClr val="bg1"/>
                </a:solidFill>
                <a:ea typeface="字魂105号-简雅黑" panose="00000500000000000000"/>
              </a:defRPr>
            </a:lvl1pPr>
          </a:lstStyle>
          <a:p>
            <a:pPr lvl="0"/>
            <a:r>
              <a:rPr lang="zh-CN" altLang="en-US" dirty="0"/>
              <a:t>标题名称</a:t>
            </a:r>
          </a:p>
        </p:txBody>
      </p:sp>
      <p:sp>
        <p:nvSpPr>
          <p:cNvPr id="16" name="文本占位符 14">
            <a:extLst>
              <a:ext uri="{FF2B5EF4-FFF2-40B4-BE49-F238E27FC236}">
                <a16:creationId xmlns:a16="http://schemas.microsoft.com/office/drawing/2014/main" id="{0F9296CC-5ED3-44A4-9E59-1E20A86BC4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36915" y="2630805"/>
            <a:ext cx="2950210" cy="1619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latin typeface="+mn-ea"/>
                <a:ea typeface="+mn-ea"/>
              </a:defRPr>
            </a:lvl1pPr>
            <a:lvl2pPr>
              <a:defRPr sz="2000"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>
              <a:defRPr sz="1800"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>
              <a:defRPr sz="1600"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>
              <a:defRPr sz="1600">
                <a:latin typeface="黑体" panose="02010609060101010101" pitchFamily="49" charset="-122"/>
                <a:ea typeface="黑体" panose="02010609060101010101" pitchFamily="49" charset="-122"/>
              </a:defRPr>
            </a:lvl5pPr>
          </a:lstStyle>
          <a:p>
            <a:pPr lvl="0"/>
            <a:r>
              <a:rPr lang="zh-CN" altLang="en-US" dirty="0"/>
              <a:t>文字</a:t>
            </a:r>
          </a:p>
        </p:txBody>
      </p:sp>
      <p:sp>
        <p:nvSpPr>
          <p:cNvPr id="18" name="图片占位符 17">
            <a:extLst>
              <a:ext uri="{FF2B5EF4-FFF2-40B4-BE49-F238E27FC236}">
                <a16:creationId xmlns:a16="http://schemas.microsoft.com/office/drawing/2014/main" id="{C55AB8C2-C7DE-4F1D-88A8-494C9CEB312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77937" y="1383030"/>
            <a:ext cx="6751637" cy="357187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9" name="文本占位符 14">
            <a:extLst>
              <a:ext uri="{FF2B5EF4-FFF2-40B4-BE49-F238E27FC236}">
                <a16:creationId xmlns:a16="http://schemas.microsoft.com/office/drawing/2014/main" id="{07AF4C3C-A0C6-4BED-BE3B-F345C9B2D8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20280" y="5179695"/>
            <a:ext cx="2266949" cy="5905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>
                <a:latin typeface="+mn-ea"/>
                <a:ea typeface="+mn-ea"/>
              </a:defRPr>
            </a:lvl1pPr>
            <a:lvl2pPr>
              <a:defRPr sz="2000"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>
              <a:defRPr sz="1800"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>
              <a:defRPr sz="1600"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>
              <a:defRPr sz="1600">
                <a:latin typeface="黑体" panose="02010609060101010101" pitchFamily="49" charset="-122"/>
                <a:ea typeface="黑体" panose="02010609060101010101" pitchFamily="49" charset="-122"/>
              </a:defRPr>
            </a:lvl5pPr>
          </a:lstStyle>
          <a:p>
            <a:pPr lvl="0"/>
            <a:r>
              <a:rPr lang="zh-CN" altLang="en-US" dirty="0"/>
              <a:t>图片描述</a:t>
            </a:r>
          </a:p>
        </p:txBody>
      </p:sp>
    </p:spTree>
    <p:extLst>
      <p:ext uri="{BB962C8B-B14F-4D97-AF65-F5344CB8AC3E}">
        <p14:creationId xmlns:p14="http://schemas.microsoft.com/office/powerpoint/2010/main" val="18532697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小图+多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: 圆角 7">
            <a:extLst>
              <a:ext uri="{FF2B5EF4-FFF2-40B4-BE49-F238E27FC236}">
                <a16:creationId xmlns:a16="http://schemas.microsoft.com/office/drawing/2014/main" id="{FDB989B8-524F-433E-978D-D3ED452B8384}"/>
              </a:ext>
            </a:extLst>
          </p:cNvPr>
          <p:cNvSpPr/>
          <p:nvPr userDrawn="1"/>
        </p:nvSpPr>
        <p:spPr>
          <a:xfrm>
            <a:off x="7142480" y="1329055"/>
            <a:ext cx="3317240" cy="4616450"/>
          </a:xfrm>
          <a:prstGeom prst="roundRect">
            <a:avLst>
              <a:gd name="adj" fmla="val 0"/>
            </a:avLst>
          </a:prstGeom>
          <a:solidFill>
            <a:srgbClr val="74C8A6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 sz="2000" b="1">
              <a:solidFill>
                <a:schemeClr val="bg1"/>
              </a:solidFill>
              <a:effectLst/>
              <a:latin typeface="Noto Sans S Chinese Medium" panose="020B0600000000000000" pitchFamily="34" charset="-122"/>
              <a:ea typeface="Noto Sans S Chinese Medium" panose="020B0600000000000000" pitchFamily="34" charset="-122"/>
              <a:cs typeface="Noto Sans S Chinese Medium" panose="020B0600000000000000" pitchFamily="34" charset="-122"/>
              <a:sym typeface="+mn-ea"/>
            </a:endParaRPr>
          </a:p>
        </p:txBody>
      </p:sp>
      <p:pic>
        <p:nvPicPr>
          <p:cNvPr id="11" name="片 75">
            <a:extLst>
              <a:ext uri="{FF2B5EF4-FFF2-40B4-BE49-F238E27FC236}">
                <a16:creationId xmlns:a16="http://schemas.microsoft.com/office/drawing/2014/main" id="{5EE30A55-77C3-4E9C-8FB5-29CACDCBD21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/>
          <a:stretch>
            <a:fillRect/>
          </a:stretch>
        </p:blipFill>
        <p:spPr>
          <a:xfrm>
            <a:off x="4900930" y="1737360"/>
            <a:ext cx="5978525" cy="3984625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1C79F52A-AD4E-4344-831D-9184570003B6}"/>
              </a:ext>
            </a:extLst>
          </p:cNvPr>
          <p:cNvSpPr/>
          <p:nvPr userDrawn="1"/>
        </p:nvSpPr>
        <p:spPr>
          <a:xfrm>
            <a:off x="5972810" y="2279650"/>
            <a:ext cx="3873500" cy="218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图片 15" descr="00000">
            <a:extLst>
              <a:ext uri="{FF2B5EF4-FFF2-40B4-BE49-F238E27FC236}">
                <a16:creationId xmlns:a16="http://schemas.microsoft.com/office/drawing/2014/main" id="{59655EFB-F6EF-4793-A8BA-5529454C8C8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9385" y="6189345"/>
            <a:ext cx="2237105" cy="561975"/>
          </a:xfrm>
          <a:prstGeom prst="rect">
            <a:avLst/>
          </a:prstGeom>
        </p:spPr>
      </p:pic>
      <p:sp>
        <p:nvSpPr>
          <p:cNvPr id="17" name="图片占位符 12">
            <a:extLst>
              <a:ext uri="{FF2B5EF4-FFF2-40B4-BE49-F238E27FC236}">
                <a16:creationId xmlns:a16="http://schemas.microsoft.com/office/drawing/2014/main" id="{13230CA5-193A-4244-A7E8-AE7E033D198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972811" y="2279650"/>
            <a:ext cx="3873500" cy="21844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8" name="文本占位符 14">
            <a:extLst>
              <a:ext uri="{FF2B5EF4-FFF2-40B4-BE49-F238E27FC236}">
                <a16:creationId xmlns:a16="http://schemas.microsoft.com/office/drawing/2014/main" id="{DAA3C865-9DA6-4720-987C-2E4C88F880C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639251" y="2205672"/>
            <a:ext cx="3653157" cy="272986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latin typeface="+mn-ea"/>
                <a:ea typeface="+mn-ea"/>
              </a:defRPr>
            </a:lvl1pPr>
            <a:lvl2pPr>
              <a:defRPr sz="2000"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>
              <a:defRPr sz="1800"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>
              <a:defRPr sz="1600"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>
              <a:defRPr sz="1600">
                <a:latin typeface="黑体" panose="02010609060101010101" pitchFamily="49" charset="-122"/>
                <a:ea typeface="黑体" panose="02010609060101010101" pitchFamily="49" charset="-122"/>
              </a:defRPr>
            </a:lvl5pPr>
          </a:lstStyle>
          <a:p>
            <a:pPr lvl="0"/>
            <a:r>
              <a:rPr lang="zh-CN" altLang="en-US" dirty="0"/>
              <a:t>文字</a:t>
            </a:r>
          </a:p>
        </p:txBody>
      </p:sp>
      <p:sp>
        <p:nvSpPr>
          <p:cNvPr id="19" name="文本占位符 16">
            <a:extLst>
              <a:ext uri="{FF2B5EF4-FFF2-40B4-BE49-F238E27FC236}">
                <a16:creationId xmlns:a16="http://schemas.microsoft.com/office/drawing/2014/main" id="{47E1DE75-D86C-4868-904C-8FC4458A001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91490" y="425768"/>
            <a:ext cx="5604510" cy="635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solidFill>
                  <a:schemeClr val="bg1"/>
                </a:solidFill>
                <a:ea typeface="字魂105号-简雅黑" panose="00000500000000000000"/>
              </a:defRPr>
            </a:lvl1pPr>
          </a:lstStyle>
          <a:p>
            <a:pPr lvl="0"/>
            <a:r>
              <a:rPr lang="zh-CN" altLang="en-US" dirty="0"/>
              <a:t>标题名称</a:t>
            </a:r>
          </a:p>
        </p:txBody>
      </p:sp>
    </p:spTree>
    <p:extLst>
      <p:ext uri="{BB962C8B-B14F-4D97-AF65-F5344CB8AC3E}">
        <p14:creationId xmlns:p14="http://schemas.microsoft.com/office/powerpoint/2010/main" val="26322162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4C8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019059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54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wmf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>
            <a:extLst>
              <a:ext uri="{FF2B5EF4-FFF2-40B4-BE49-F238E27FC236}">
                <a16:creationId xmlns:a16="http://schemas.microsoft.com/office/drawing/2014/main" id="{A647A90E-7EBB-4A90-9605-557ABCFD59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 algn="dist"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zh-CN" b="1" spc="-300" dirty="0">
                <a:latin typeface="字魂105号-简雅黑" panose="00000500000000000000" pitchFamily="2" charset="-122"/>
                <a:ea typeface="字魂105号-简雅黑" panose="00000500000000000000" pitchFamily="2" charset="-122"/>
                <a:cs typeface="+mn-ea"/>
                <a:sym typeface="字魂105号-简雅黑" panose="00000500000000000000" pitchFamily="2" charset="-122"/>
              </a:rPr>
              <a:t>App Inventor </a:t>
            </a:r>
          </a:p>
          <a:p>
            <a:pPr lvl="0" algn="dist">
              <a:lnSpc>
                <a:spcPct val="100000"/>
              </a:lnSpc>
              <a:spcBef>
                <a:spcPts val="0"/>
              </a:spcBef>
              <a:defRPr/>
            </a:pPr>
            <a:r>
              <a:rPr lang="zh-CN" altLang="en-US" b="1" spc="-300" dirty="0">
                <a:latin typeface="字魂105号-简雅黑" panose="00000500000000000000" pitchFamily="2" charset="-122"/>
                <a:ea typeface="字魂105号-简雅黑" panose="00000500000000000000" pitchFamily="2" charset="-122"/>
                <a:cs typeface="+mn-ea"/>
                <a:sym typeface="字魂105号-简雅黑" panose="00000500000000000000" pitchFamily="2" charset="-122"/>
              </a:rPr>
              <a:t>创意趣味编程</a:t>
            </a:r>
          </a:p>
          <a:p>
            <a:endParaRPr lang="zh-CN" altLang="en-US" dirty="0"/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C0C36C16-8369-46D6-B402-908D4F53EFA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旅行小背包（</a:t>
            </a:r>
            <a:r>
              <a:rPr lang="en-US" altLang="zh-CN" dirty="0"/>
              <a:t>1</a:t>
            </a:r>
            <a:r>
              <a:rPr lang="zh-CN" altLang="en-US" dirty="0"/>
              <a:t>）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946000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E5391E1-ECA8-4246-824E-E5B3DE30979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组件设计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5B00CE5-3698-4409-937E-151FE6CBA6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3463" y="2100262"/>
            <a:ext cx="9344025" cy="265747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FE7C67E-460C-493C-BC59-3690621F69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3462" y="1728681"/>
            <a:ext cx="9344025" cy="408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1156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>
            <a:extLst>
              <a:ext uri="{FF2B5EF4-FFF2-40B4-BE49-F238E27FC236}">
                <a16:creationId xmlns:a16="http://schemas.microsoft.com/office/drawing/2014/main" id="{21DF7322-DE3E-496A-843E-914B3DFB20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900ECC59-65E9-4BC9-9EAC-4D9F186E2AD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811018" y="3015297"/>
            <a:ext cx="3381260" cy="768350"/>
          </a:xfrm>
        </p:spPr>
        <p:txBody>
          <a:bodyPr/>
          <a:lstStyle/>
          <a:p>
            <a:r>
              <a:rPr lang="zh-CN" altLang="en-US" dirty="0"/>
              <a:t>实现指南针</a:t>
            </a:r>
          </a:p>
        </p:txBody>
      </p:sp>
    </p:spTree>
    <p:extLst>
      <p:ext uri="{BB962C8B-B14F-4D97-AF65-F5344CB8AC3E}">
        <p14:creationId xmlns:p14="http://schemas.microsoft.com/office/powerpoint/2010/main" val="26827289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31F1611-27CA-4A1A-96A2-B9A17E0632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实现指南针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99234B3-E6C3-4D17-980E-AEDFBBCA0932}"/>
              </a:ext>
            </a:extLst>
          </p:cNvPr>
          <p:cNvSpPr/>
          <p:nvPr/>
        </p:nvSpPr>
        <p:spPr>
          <a:xfrm>
            <a:off x="1344142" y="1293134"/>
            <a:ext cx="64107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000" dirty="0"/>
              <a:t>实现指南针的主要依赖</a:t>
            </a:r>
            <a:r>
              <a:rPr kumimoji="1" lang="en-US" altLang="zh-CN" sz="2000" dirty="0"/>
              <a:t>2</a:t>
            </a:r>
            <a:r>
              <a:rPr kumimoji="1" lang="zh-CN" altLang="en-US" sz="2000" dirty="0"/>
              <a:t>个组件：方向传感器</a:t>
            </a:r>
            <a:r>
              <a:rPr kumimoji="1" lang="en-US" altLang="zh-CN" sz="2000" dirty="0"/>
              <a:t>&amp;</a:t>
            </a:r>
            <a:r>
              <a:rPr kumimoji="1" lang="zh-CN" altLang="en-US" sz="2000" dirty="0"/>
              <a:t>图像精灵</a:t>
            </a:r>
          </a:p>
        </p:txBody>
      </p:sp>
      <p:pic>
        <p:nvPicPr>
          <p:cNvPr id="8" name="Picture 9">
            <a:extLst>
              <a:ext uri="{FF2B5EF4-FFF2-40B4-BE49-F238E27FC236}">
                <a16:creationId xmlns:a16="http://schemas.microsoft.com/office/drawing/2014/main" id="{3A8D519C-5835-4693-8885-0EBC2A399F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94392" y="2312339"/>
            <a:ext cx="3031960" cy="19049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0579E88-402A-4C0D-84F8-B330EF1F1C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0215" y="1975648"/>
            <a:ext cx="2338933" cy="2338933"/>
          </a:xfrm>
          <a:prstGeom prst="rect">
            <a:avLst/>
          </a:prstGeom>
        </p:spPr>
      </p:pic>
      <p:sp>
        <p:nvSpPr>
          <p:cNvPr id="10" name="Text Box 4">
            <a:extLst>
              <a:ext uri="{FF2B5EF4-FFF2-40B4-BE49-F238E27FC236}">
                <a16:creationId xmlns:a16="http://schemas.microsoft.com/office/drawing/2014/main" id="{93DEC9B4-A908-496F-8EC8-A954C10BAD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62743" y="4993270"/>
            <a:ext cx="8280400" cy="86177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Char char="•"/>
            </a:pPr>
            <a:r>
              <a:rPr kumimoji="1" lang="zh-CN" altLang="en-US" sz="2000" dirty="0"/>
              <a:t>方向传感器可以提供手机的方位数据，包括旋转角、倾斜角、方位角等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kumimoji="1" lang="zh-CN" altLang="en-US" sz="2000" dirty="0"/>
              <a:t>指南针的实现主要依赖于方位角的值 </a:t>
            </a:r>
          </a:p>
        </p:txBody>
      </p:sp>
    </p:spTree>
    <p:extLst>
      <p:ext uri="{BB962C8B-B14F-4D97-AF65-F5344CB8AC3E}">
        <p14:creationId xmlns:p14="http://schemas.microsoft.com/office/powerpoint/2010/main" val="34032752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31F1611-27CA-4A1A-96A2-B9A17E0632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实现指南针</a:t>
            </a: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C4237EC6-7541-4FE6-941E-35C34F4AA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2274" y="2201119"/>
            <a:ext cx="5353050" cy="1190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 Box 4">
            <a:extLst>
              <a:ext uri="{FF2B5EF4-FFF2-40B4-BE49-F238E27FC236}">
                <a16:creationId xmlns:a16="http://schemas.microsoft.com/office/drawing/2014/main" id="{4608422F-9F22-4CD0-BA84-91B48222D2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5118" y="1291051"/>
            <a:ext cx="5400675" cy="40011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000" dirty="0"/>
              <a:t>关联图像精灵的方向和方位角：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C576588-6E2C-45B9-841A-9D91BD5D4D77}"/>
              </a:ext>
            </a:extLst>
          </p:cNvPr>
          <p:cNvSpPr/>
          <p:nvPr/>
        </p:nvSpPr>
        <p:spPr>
          <a:xfrm>
            <a:off x="1215118" y="4056717"/>
            <a:ext cx="6096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Char char="•"/>
            </a:pPr>
            <a:r>
              <a:rPr kumimoji="1" lang="zh-CN" altLang="en-US" sz="2000" dirty="0"/>
              <a:t>用方向传感器来实现这一功能。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97F2E41-845F-4960-BF08-B78AC4364F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860" b="98346" l="1255" r="92095">
                        <a14:foregroundMark x1="30991" y1="10662" x2="30991" y2="10662"/>
                        <a14:foregroundMark x1="30238" y1="8272" x2="15558" y2="5331"/>
                        <a14:foregroundMark x1="4642" y1="10846" x2="4642" y2="39890"/>
                        <a14:foregroundMark x1="1882" y1="6985" x2="1380" y2="15441"/>
                        <a14:foregroundMark x1="3137" y1="96140" x2="11669" y2="98529"/>
                        <a14:foregroundMark x1="9285" y1="77757" x2="9410" y2="51103"/>
                        <a14:foregroundMark x1="10665" y1="43199" x2="4391" y2="52757"/>
                        <a14:foregroundMark x1="4391" y1="52757" x2="4015" y2="56801"/>
                        <a14:foregroundMark x1="2509" y1="61765" x2="7026" y2="84375"/>
                        <a14:foregroundMark x1="35383" y1="8088" x2="40025" y2="5882"/>
                        <a14:foregroundMark x1="90590" y1="24081" x2="90339" y2="26654"/>
                        <a14:foregroundMark x1="91092" y1="40441" x2="91092" y2="42831"/>
                        <a14:foregroundMark x1="48934" y1="78676" x2="50188" y2="78676"/>
                        <a14:foregroundMark x1="22208" y1="4044" x2="24341" y2="4412"/>
                        <a14:foregroundMark x1="92095" y1="72794" x2="92095" y2="74449"/>
                        <a14:foregroundMark x1="91593" y1="88603" x2="91593" y2="90993"/>
                        <a14:foregroundMark x1="91844" y1="41544" x2="91844" y2="4393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96000" y="1421679"/>
            <a:ext cx="6339840" cy="4327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9484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31F1611-27CA-4A1A-96A2-B9A17E0632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实现指南针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86AFEE9-A564-4A5A-A49B-7A8DBD4370F4}"/>
              </a:ext>
            </a:extLst>
          </p:cNvPr>
          <p:cNvSpPr/>
          <p:nvPr/>
        </p:nvSpPr>
        <p:spPr>
          <a:xfrm>
            <a:off x="6503423" y="1693900"/>
            <a:ext cx="4588121" cy="36317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buFontTx/>
              <a:buChar char="•"/>
            </a:pPr>
            <a:r>
              <a:rPr kumimoji="1" lang="zh-CN" altLang="en-US" sz="2000" dirty="0"/>
              <a:t>用位置传感器获取经纬度和海拔地址信息。</a:t>
            </a:r>
            <a:endParaRPr kumimoji="1" lang="en-US" altLang="zh-CN" sz="2000" dirty="0"/>
          </a:p>
          <a:p>
            <a:pPr>
              <a:spcBef>
                <a:spcPct val="50000"/>
              </a:spcBef>
              <a:buFontTx/>
              <a:buChar char="•"/>
            </a:pPr>
            <a:r>
              <a:rPr kumimoji="1" lang="zh-CN" altLang="en-US" sz="2000" dirty="0"/>
              <a:t>如果手机的定位服务刚启动，一般定位当前位置需要花费几分钟时间。这时如果</a:t>
            </a:r>
            <a:r>
              <a:rPr kumimoji="1" lang="en-US" altLang="zh-CN" sz="2000" dirty="0"/>
              <a:t>App</a:t>
            </a:r>
            <a:r>
              <a:rPr kumimoji="1" lang="zh-CN" altLang="en-US" sz="2000" dirty="0"/>
              <a:t>此时请求经度、纬度、当前地址或者其他任何位置数据，</a:t>
            </a:r>
            <a:r>
              <a:rPr kumimoji="1" lang="en-US" altLang="zh-CN" sz="2000" dirty="0"/>
              <a:t>App Inventor</a:t>
            </a:r>
            <a:r>
              <a:rPr kumimoji="1" lang="zh-CN" altLang="en-US" sz="2000" dirty="0"/>
              <a:t>只会报告</a:t>
            </a:r>
            <a:r>
              <a:rPr kumimoji="1" lang="en-US" altLang="zh-CN" sz="2000" dirty="0"/>
              <a:t>Unavailable</a:t>
            </a:r>
            <a:r>
              <a:rPr kumimoji="1" lang="zh-CN" altLang="en-US" sz="2000" dirty="0"/>
              <a:t>（不可用） </a:t>
            </a:r>
            <a:endParaRPr kumimoji="1" lang="en-US" altLang="zh-CN" sz="2000" dirty="0"/>
          </a:p>
          <a:p>
            <a:pPr>
              <a:spcBef>
                <a:spcPct val="50000"/>
              </a:spcBef>
              <a:buFontTx/>
              <a:buChar char="•"/>
            </a:pPr>
            <a:r>
              <a:rPr kumimoji="1" lang="zh-CN" altLang="en-US" sz="2000" dirty="0"/>
              <a:t>使用“经纬度数据状态”属性来检查位置传感器是否已经定位成功</a:t>
            </a:r>
          </a:p>
          <a:p>
            <a:pPr>
              <a:spcBef>
                <a:spcPct val="50000"/>
              </a:spcBef>
              <a:buFontTx/>
              <a:buChar char="•"/>
            </a:pPr>
            <a:endParaRPr kumimoji="1" lang="zh-CN" altLang="en-US" sz="2000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C06DD03-4B79-4C4D-889A-3D09BDC33D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246" y="1806318"/>
            <a:ext cx="5255117" cy="2243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14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83107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9929682-F81A-4E14-9D44-B908070B8AC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Part1 </a:t>
            </a:r>
            <a:r>
              <a:rPr lang="zh-CN" altLang="en-US" dirty="0"/>
              <a:t>案例展示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5738915-A073-4926-86EB-D8708DEBAEC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332990" y="3887648"/>
            <a:ext cx="3069434" cy="735687"/>
          </a:xfrm>
        </p:spPr>
        <p:txBody>
          <a:bodyPr/>
          <a:lstStyle/>
          <a:p>
            <a:r>
              <a:rPr lang="en-US" altLang="zh-CN" dirty="0"/>
              <a:t>Part3 </a:t>
            </a:r>
            <a:r>
              <a:rPr lang="zh-CN" altLang="en-US" dirty="0"/>
              <a:t>实现指南针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D2BA59C-26B8-4946-AB8F-E0341651073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Part5 </a:t>
            </a:r>
            <a:r>
              <a:rPr lang="zh-CN" altLang="en-US" dirty="0"/>
              <a:t>实现日记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2DC0988-9B1C-4A4F-8501-D850CD8C3C6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Part2 </a:t>
            </a:r>
            <a:r>
              <a:rPr lang="zh-CN" altLang="en-US" dirty="0"/>
              <a:t>组件设计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8215BDAC-65F3-428E-9635-D2BA35082FC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Part4 </a:t>
            </a:r>
            <a:r>
              <a:rPr lang="zh-CN" altLang="en-US" dirty="0"/>
              <a:t>实现地图</a:t>
            </a:r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8831B883-14BF-4B05-B134-9522ED00F9E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zh-CN" dirty="0"/>
              <a:t>Part6 </a:t>
            </a:r>
            <a:r>
              <a:rPr lang="zh-CN" altLang="en-US" dirty="0"/>
              <a:t>课堂小练</a:t>
            </a:r>
          </a:p>
        </p:txBody>
      </p:sp>
    </p:spTree>
    <p:extLst>
      <p:ext uri="{BB962C8B-B14F-4D97-AF65-F5344CB8AC3E}">
        <p14:creationId xmlns:p14="http://schemas.microsoft.com/office/powerpoint/2010/main" val="25037194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>
            <a:extLst>
              <a:ext uri="{FF2B5EF4-FFF2-40B4-BE49-F238E27FC236}">
                <a16:creationId xmlns:a16="http://schemas.microsoft.com/office/drawing/2014/main" id="{AA909B83-3691-4A8C-936B-42F863442B5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FB823DA6-9EEA-4C1B-A9B7-36081730A95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案例展示</a:t>
            </a:r>
          </a:p>
        </p:txBody>
      </p:sp>
    </p:spTree>
    <p:extLst>
      <p:ext uri="{BB962C8B-B14F-4D97-AF65-F5344CB8AC3E}">
        <p14:creationId xmlns:p14="http://schemas.microsoft.com/office/powerpoint/2010/main" val="10535568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74C8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>
            <a:extLst>
              <a:ext uri="{FF2B5EF4-FFF2-40B4-BE49-F238E27FC236}">
                <a16:creationId xmlns:a16="http://schemas.microsoft.com/office/drawing/2014/main" id="{19E78697-9A36-4751-B2E6-171F56824B6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案例展示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C08192C-1C1E-4670-B3A1-12887D8A45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272" y="1422488"/>
            <a:ext cx="2719203" cy="483413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D0D2907-92A0-4D01-8C7C-8A6BD69978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2900" y="1422487"/>
            <a:ext cx="2719205" cy="483414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262B6D6-648B-47C8-8B42-241D5068FC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9458" y="1422486"/>
            <a:ext cx="2719204" cy="4834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0909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6399086E-E707-4C65-945E-DDE8769EF2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F8357515-E0B5-4B68-9D66-E8C4304193D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组件设计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3507966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E5391E1-ECA8-4246-824E-E5B3DE30979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组件设计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B799CB0-FE9B-412E-B35C-EF4D21CE05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1463" y="933061"/>
            <a:ext cx="9134137" cy="5389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0456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E5391E1-ECA8-4246-824E-E5B3DE30979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组件设计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468AB95-0FB9-4086-ACFC-D9D618A2D7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7970" y="1349120"/>
            <a:ext cx="8664542" cy="46482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89A4318-2986-43B4-A57B-868E254E1F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7970" y="964663"/>
            <a:ext cx="8587540" cy="375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212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E5391E1-ECA8-4246-824E-E5B3DE30979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组件设计</a:t>
            </a:r>
          </a:p>
        </p:txBody>
      </p:sp>
      <p:graphicFrame>
        <p:nvGraphicFramePr>
          <p:cNvPr id="8" name="表格 2">
            <a:extLst>
              <a:ext uri="{FF2B5EF4-FFF2-40B4-BE49-F238E27FC236}">
                <a16:creationId xmlns:a16="http://schemas.microsoft.com/office/drawing/2014/main" id="{2F367B87-207B-46B6-99F2-E5D0877284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2021020"/>
              </p:ext>
            </p:extLst>
          </p:nvPr>
        </p:nvGraphicFramePr>
        <p:xfrm>
          <a:off x="1154172" y="965231"/>
          <a:ext cx="10126537" cy="52402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2264">
                  <a:extLst>
                    <a:ext uri="{9D8B030D-6E8A-4147-A177-3AD203B41FA5}">
                      <a16:colId xmlns:a16="http://schemas.microsoft.com/office/drawing/2014/main" val="2372497532"/>
                    </a:ext>
                  </a:extLst>
                </a:gridCol>
                <a:gridCol w="2052264">
                  <a:extLst>
                    <a:ext uri="{9D8B030D-6E8A-4147-A177-3AD203B41FA5}">
                      <a16:colId xmlns:a16="http://schemas.microsoft.com/office/drawing/2014/main" val="612908156"/>
                    </a:ext>
                  </a:extLst>
                </a:gridCol>
                <a:gridCol w="2052264">
                  <a:extLst>
                    <a:ext uri="{9D8B030D-6E8A-4147-A177-3AD203B41FA5}">
                      <a16:colId xmlns:a16="http://schemas.microsoft.com/office/drawing/2014/main" val="3572936572"/>
                    </a:ext>
                  </a:extLst>
                </a:gridCol>
                <a:gridCol w="2052264">
                  <a:extLst>
                    <a:ext uri="{9D8B030D-6E8A-4147-A177-3AD203B41FA5}">
                      <a16:colId xmlns:a16="http://schemas.microsoft.com/office/drawing/2014/main" val="168357171"/>
                    </a:ext>
                  </a:extLst>
                </a:gridCol>
                <a:gridCol w="1917481">
                  <a:extLst>
                    <a:ext uri="{9D8B030D-6E8A-4147-A177-3AD203B41FA5}">
                      <a16:colId xmlns:a16="http://schemas.microsoft.com/office/drawing/2014/main" val="3051647633"/>
                    </a:ext>
                  </a:extLst>
                </a:gridCol>
              </a:tblGrid>
              <a:tr h="358964">
                <a:tc>
                  <a:txBody>
                    <a:bodyPr/>
                    <a:lstStyle/>
                    <a:p>
                      <a:r>
                        <a:rPr lang="zh-CN" altLang="en-US" sz="2000" dirty="0"/>
                        <a:t>       组件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000" dirty="0"/>
                        <a:t>  所在组件栏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000" dirty="0"/>
                        <a:t>       用途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000" dirty="0"/>
                        <a:t>       命名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    </a:t>
                      </a:r>
                      <a:r>
                        <a:rPr lang="zh-CN" altLang="en-US" sz="2000" dirty="0"/>
                        <a:t>属性设置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1237944"/>
                  </a:ext>
                </a:extLst>
              </a:tr>
              <a:tr h="63509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2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水平布局</a:t>
                      </a:r>
                      <a:r>
                        <a:rPr lang="en-US" altLang="zh-CN" sz="2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x5</a:t>
                      </a:r>
                      <a:endParaRPr lang="zh-CN" altLang="en-US" sz="2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2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界面布局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2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将组件按行排列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2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水平布局</a:t>
                      </a:r>
                      <a:r>
                        <a:rPr lang="en-US" altLang="zh-CN" sz="2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2-6</a:t>
                      </a:r>
                      <a:endParaRPr lang="zh-CN" altLang="en-US" sz="2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2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背景颜色：透明</a:t>
                      </a:r>
                      <a:endParaRPr lang="en-US" altLang="zh-CN" sz="2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5408454"/>
                  </a:ext>
                </a:extLst>
              </a:tr>
              <a:tr h="589417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2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标签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2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用户界面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2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用于提示经度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2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标签</a:t>
                      </a:r>
                      <a:r>
                        <a:rPr lang="en-US" altLang="zh-CN" sz="2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zh-CN" altLang="en-US" sz="2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2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文本：经度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1958004"/>
                  </a:ext>
                </a:extLst>
              </a:tr>
              <a:tr h="1187342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2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标签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2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用户界面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2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用于提示经度值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2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标签</a:t>
                      </a:r>
                      <a:r>
                        <a:rPr lang="en-US" altLang="zh-CN" sz="2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_</a:t>
                      </a:r>
                      <a:r>
                        <a:rPr lang="zh-CN" altLang="en-US" sz="2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经度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2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文本颜色：暗红色</a:t>
                      </a:r>
                      <a:endParaRPr lang="en-US" altLang="zh-CN" sz="2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0" hangingPunct="1"/>
                      <a:r>
                        <a:rPr lang="zh-CN" altLang="en-US" sz="2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文本：</a:t>
                      </a:r>
                      <a:r>
                        <a:rPr lang="en-US" altLang="zh-CN" sz="2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waiting…</a:t>
                      </a:r>
                      <a:endParaRPr lang="zh-CN" altLang="en-US" sz="2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4991188"/>
                  </a:ext>
                </a:extLst>
              </a:tr>
              <a:tr h="589417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2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标签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2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用户界面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2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用于提示纬度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2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标签</a:t>
                      </a:r>
                      <a:r>
                        <a:rPr lang="en-US" altLang="zh-CN" sz="2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zh-CN" altLang="en-US" sz="2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2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文本：纬度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6511225"/>
                  </a:ext>
                </a:extLst>
              </a:tr>
              <a:tr h="589417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2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标签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2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用户界面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2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用于提示海拔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2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标签</a:t>
                      </a:r>
                      <a:r>
                        <a:rPr lang="en-US" altLang="zh-CN" sz="2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zh-CN" altLang="en-US" sz="2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2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文本：海拔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1939079"/>
                  </a:ext>
                </a:extLst>
              </a:tr>
              <a:tr h="1187342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2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标签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2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用户界面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2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用于提示海拔值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2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标签</a:t>
                      </a:r>
                      <a:r>
                        <a:rPr lang="en-US" altLang="zh-CN" sz="2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_</a:t>
                      </a:r>
                      <a:r>
                        <a:rPr lang="zh-CN" altLang="en-US" sz="2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海拔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2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文本颜色：暗红色</a:t>
                      </a:r>
                      <a:endParaRPr lang="en-US" altLang="zh-CN" sz="2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0" hangingPunct="1"/>
                      <a:r>
                        <a:rPr lang="zh-CN" altLang="en-US" sz="2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文本：</a:t>
                      </a:r>
                      <a:r>
                        <a:rPr lang="en-US" altLang="zh-CN" sz="2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waiting…</a:t>
                      </a:r>
                      <a:endParaRPr lang="zh-CN" altLang="en-US" sz="2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8647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534559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E5391E1-ECA8-4246-824E-E5B3DE30979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组件设计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1E280A2-3661-4F32-9927-50FD0FCC29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5887" y="930139"/>
            <a:ext cx="9530929" cy="5750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7288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演示文稿2" id="{29929EE8-3FB3-419B-94C3-57E66CA722C6}" vid="{8AC08D05-3A3C-4639-B537-B3756679560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88</TotalTime>
  <Words>277</Words>
  <Application>Microsoft Office PowerPoint</Application>
  <PresentationFormat>宽屏</PresentationFormat>
  <Paragraphs>69</Paragraphs>
  <Slides>15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3" baseType="lpstr">
      <vt:lpstr>Noto Sans S Chinese Medium</vt:lpstr>
      <vt:lpstr>等线</vt:lpstr>
      <vt:lpstr>黑体</vt:lpstr>
      <vt:lpstr>杨任东竹石体-Regular</vt:lpstr>
      <vt:lpstr>字魂105号-简雅黑</vt:lpstr>
      <vt:lpstr>Arial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zhuojun choi</dc:creator>
  <cp:lastModifiedBy> </cp:lastModifiedBy>
  <cp:revision>12</cp:revision>
  <dcterms:created xsi:type="dcterms:W3CDTF">2020-02-26T08:51:50Z</dcterms:created>
  <dcterms:modified xsi:type="dcterms:W3CDTF">2020-03-03T07:35:25Z</dcterms:modified>
</cp:coreProperties>
</file>